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608" r:id="rId3"/>
    <p:sldId id="701" r:id="rId4"/>
    <p:sldId id="753" r:id="rId5"/>
    <p:sldId id="754" r:id="rId6"/>
    <p:sldId id="755" r:id="rId7"/>
    <p:sldId id="683" r:id="rId8"/>
    <p:sldId id="756" r:id="rId9"/>
    <p:sldId id="704" r:id="rId10"/>
    <p:sldId id="757" r:id="rId11"/>
    <p:sldId id="703" r:id="rId12"/>
    <p:sldId id="758" r:id="rId13"/>
    <p:sldId id="759" r:id="rId14"/>
    <p:sldId id="760" r:id="rId15"/>
    <p:sldId id="761" r:id="rId16"/>
    <p:sldId id="705" r:id="rId17"/>
    <p:sldId id="762" r:id="rId18"/>
    <p:sldId id="763" r:id="rId19"/>
    <p:sldId id="764" r:id="rId20"/>
    <p:sldId id="709" r:id="rId21"/>
    <p:sldId id="776" r:id="rId22"/>
    <p:sldId id="777" r:id="rId23"/>
    <p:sldId id="778" r:id="rId24"/>
    <p:sldId id="779" r:id="rId25"/>
    <p:sldId id="780" r:id="rId26"/>
    <p:sldId id="781" r:id="rId27"/>
    <p:sldId id="775" r:id="rId28"/>
    <p:sldId id="765" r:id="rId29"/>
    <p:sldId id="766" r:id="rId30"/>
    <p:sldId id="767" r:id="rId31"/>
    <p:sldId id="768" r:id="rId32"/>
    <p:sldId id="782" r:id="rId33"/>
    <p:sldId id="770" r:id="rId34"/>
    <p:sldId id="771" r:id="rId35"/>
    <p:sldId id="772" r:id="rId36"/>
    <p:sldId id="749" r:id="rId37"/>
    <p:sldId id="773" r:id="rId38"/>
    <p:sldId id="774" r:id="rId39"/>
    <p:sldId id="472" r:id="rId40"/>
    <p:sldId id="473" r:id="rId41"/>
  </p:sldIdLst>
  <p:sldSz cx="14400213" cy="8099425"/>
  <p:notesSz cx="6858000" cy="9144000"/>
  <p:defaultTextStyle>
    <a:defPPr>
      <a:defRPr lang="nl-NL"/>
    </a:defPPr>
    <a:lvl1pPr marL="0" algn="l" defTabSz="1079727" rtl="0" eaLnBrk="1" latinLnBrk="0" hangingPunct="1">
      <a:defRPr sz="2126" kern="1200">
        <a:solidFill>
          <a:schemeClr val="tx1"/>
        </a:solidFill>
        <a:latin typeface="+mn-lt"/>
        <a:ea typeface="+mn-ea"/>
        <a:cs typeface="+mn-cs"/>
      </a:defRPr>
    </a:lvl1pPr>
    <a:lvl2pPr marL="539863" algn="l" defTabSz="1079727" rtl="0" eaLnBrk="1" latinLnBrk="0" hangingPunct="1">
      <a:defRPr sz="2126" kern="1200">
        <a:solidFill>
          <a:schemeClr val="tx1"/>
        </a:solidFill>
        <a:latin typeface="+mn-lt"/>
        <a:ea typeface="+mn-ea"/>
        <a:cs typeface="+mn-cs"/>
      </a:defRPr>
    </a:lvl2pPr>
    <a:lvl3pPr marL="1079727" algn="l" defTabSz="1079727" rtl="0" eaLnBrk="1" latinLnBrk="0" hangingPunct="1">
      <a:defRPr sz="2126" kern="1200">
        <a:solidFill>
          <a:schemeClr val="tx1"/>
        </a:solidFill>
        <a:latin typeface="+mn-lt"/>
        <a:ea typeface="+mn-ea"/>
        <a:cs typeface="+mn-cs"/>
      </a:defRPr>
    </a:lvl3pPr>
    <a:lvl4pPr marL="1619592" algn="l" defTabSz="1079727" rtl="0" eaLnBrk="1" latinLnBrk="0" hangingPunct="1">
      <a:defRPr sz="2126" kern="1200">
        <a:solidFill>
          <a:schemeClr val="tx1"/>
        </a:solidFill>
        <a:latin typeface="+mn-lt"/>
        <a:ea typeface="+mn-ea"/>
        <a:cs typeface="+mn-cs"/>
      </a:defRPr>
    </a:lvl4pPr>
    <a:lvl5pPr marL="2159456" algn="l" defTabSz="1079727" rtl="0" eaLnBrk="1" latinLnBrk="0" hangingPunct="1">
      <a:defRPr sz="2126" kern="1200">
        <a:solidFill>
          <a:schemeClr val="tx1"/>
        </a:solidFill>
        <a:latin typeface="+mn-lt"/>
        <a:ea typeface="+mn-ea"/>
        <a:cs typeface="+mn-cs"/>
      </a:defRPr>
    </a:lvl5pPr>
    <a:lvl6pPr marL="2699320" algn="l" defTabSz="1079727" rtl="0" eaLnBrk="1" latinLnBrk="0" hangingPunct="1">
      <a:defRPr sz="2126" kern="1200">
        <a:solidFill>
          <a:schemeClr val="tx1"/>
        </a:solidFill>
        <a:latin typeface="+mn-lt"/>
        <a:ea typeface="+mn-ea"/>
        <a:cs typeface="+mn-cs"/>
      </a:defRPr>
    </a:lvl6pPr>
    <a:lvl7pPr marL="3239183" algn="l" defTabSz="1079727" rtl="0" eaLnBrk="1" latinLnBrk="0" hangingPunct="1">
      <a:defRPr sz="2126" kern="1200">
        <a:solidFill>
          <a:schemeClr val="tx1"/>
        </a:solidFill>
        <a:latin typeface="+mn-lt"/>
        <a:ea typeface="+mn-ea"/>
        <a:cs typeface="+mn-cs"/>
      </a:defRPr>
    </a:lvl7pPr>
    <a:lvl8pPr marL="3779046" algn="l" defTabSz="1079727" rtl="0" eaLnBrk="1" latinLnBrk="0" hangingPunct="1">
      <a:defRPr sz="2126" kern="1200">
        <a:solidFill>
          <a:schemeClr val="tx1"/>
        </a:solidFill>
        <a:latin typeface="+mn-lt"/>
        <a:ea typeface="+mn-ea"/>
        <a:cs typeface="+mn-cs"/>
      </a:defRPr>
    </a:lvl8pPr>
    <a:lvl9pPr marL="4318911" algn="l" defTabSz="1079727" rtl="0" eaLnBrk="1" latinLnBrk="0" hangingPunct="1">
      <a:defRPr sz="2126"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F51B5"/>
    <a:srgbClr val="009688"/>
    <a:srgbClr val="FF5722"/>
    <a:srgbClr val="4CAF50"/>
    <a:srgbClr val="F44336"/>
    <a:srgbClr val="6C992B"/>
    <a:srgbClr val="FF9E00"/>
    <a:srgbClr val="719F2D"/>
    <a:srgbClr val="79AA30"/>
    <a:srgbClr val="8CC7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Світли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Стиль із теми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27F97BB-C833-4FB7-BDE5-3F7075034690}" styleName="Стиль із теми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Стиль із теми 2 – акцент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Стиль із теми 2 – акцент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Стиль із теми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Стиль із теми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44" autoAdjust="0"/>
    <p:restoredTop sz="94660"/>
  </p:normalViewPr>
  <p:slideViewPr>
    <p:cSldViewPr snapToGrid="0">
      <p:cViewPr varScale="1">
        <p:scale>
          <a:sx n="73" d="100"/>
          <a:sy n="73" d="100"/>
        </p:scale>
        <p:origin x="72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dirty="0"/>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A9F47D-97CC-44E4-A185-7F6298C878C2}" type="datetimeFigureOut">
              <a:rPr lang="uk-UA" smtClean="0"/>
              <a:t>13.12.2017</a:t>
            </a:fld>
            <a:endParaRPr lang="uk-UA" dirty="0"/>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dirty="0"/>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9399A-B587-42BB-B4A2-B5768FCE6146}" type="slidenum">
              <a:rPr lang="uk-UA" smtClean="0"/>
              <a:t>‹№›</a:t>
            </a:fld>
            <a:endParaRPr lang="uk-UA" dirty="0"/>
          </a:p>
        </p:txBody>
      </p:sp>
    </p:spTree>
    <p:extLst>
      <p:ext uri="{BB962C8B-B14F-4D97-AF65-F5344CB8AC3E}">
        <p14:creationId xmlns:p14="http://schemas.microsoft.com/office/powerpoint/2010/main" val="413505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00027" y="1325531"/>
            <a:ext cx="10800160" cy="2819800"/>
          </a:xfrm>
        </p:spPr>
        <p:txBody>
          <a:bodyPr anchor="b"/>
          <a:lstStyle>
            <a:lvl1pPr algn="ctr">
              <a:defRPr sz="7086"/>
            </a:lvl1pPr>
          </a:lstStyle>
          <a:p>
            <a:r>
              <a:rPr lang="en-US"/>
              <a:t>Click to edit Master title style</a:t>
            </a:r>
            <a:endParaRPr lang="en-US" dirty="0"/>
          </a:p>
        </p:txBody>
      </p:sp>
      <p:sp>
        <p:nvSpPr>
          <p:cNvPr id="3" name="Subtitle 2"/>
          <p:cNvSpPr>
            <a:spLocks noGrp="1"/>
          </p:cNvSpPr>
          <p:nvPr>
            <p:ph type="subTitle" idx="1"/>
          </p:nvPr>
        </p:nvSpPr>
        <p:spPr>
          <a:xfrm>
            <a:off x="1800027" y="4254073"/>
            <a:ext cx="10800160" cy="1955486"/>
          </a:xfrm>
        </p:spPr>
        <p:txBody>
          <a:bodyPr/>
          <a:lstStyle>
            <a:lvl1pPr marL="0" indent="0" algn="ctr">
              <a:buNone/>
              <a:defRPr sz="2834"/>
            </a:lvl1pPr>
            <a:lvl2pPr marL="539953" indent="0" algn="ctr">
              <a:buNone/>
              <a:defRPr sz="2362"/>
            </a:lvl2pPr>
            <a:lvl3pPr marL="1079906" indent="0" algn="ctr">
              <a:buNone/>
              <a:defRPr sz="2126"/>
            </a:lvl3pPr>
            <a:lvl4pPr marL="1619860" indent="0" algn="ctr">
              <a:buNone/>
              <a:defRPr sz="1890"/>
            </a:lvl4pPr>
            <a:lvl5pPr marL="2159813" indent="0" algn="ctr">
              <a:buNone/>
              <a:defRPr sz="1890"/>
            </a:lvl5pPr>
            <a:lvl6pPr marL="2699766" indent="0" algn="ctr">
              <a:buNone/>
              <a:defRPr sz="1890"/>
            </a:lvl6pPr>
            <a:lvl7pPr marL="3239719" indent="0" algn="ctr">
              <a:buNone/>
              <a:defRPr sz="1890"/>
            </a:lvl7pPr>
            <a:lvl8pPr marL="3779672" indent="0" algn="ctr">
              <a:buNone/>
              <a:defRPr sz="1890"/>
            </a:lvl8pPr>
            <a:lvl9pPr marL="4319626" indent="0" algn="ctr">
              <a:buNone/>
              <a:defRPr sz="189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CA6A343-85A3-46B9-A311-74F62496568C}" type="datetimeFigureOut">
              <a:rPr lang="nl-NL" smtClean="0"/>
              <a:t>13-12-2017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2177027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6A343-85A3-46B9-A311-74F62496568C}" type="datetimeFigureOut">
              <a:rPr lang="nl-NL" smtClean="0"/>
              <a:t>13-12-2017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1181929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05152" y="431220"/>
            <a:ext cx="3105046" cy="686388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90015" y="431220"/>
            <a:ext cx="9135135" cy="686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6A343-85A3-46B9-A311-74F62496568C}" type="datetimeFigureOut">
              <a:rPr lang="nl-NL" smtClean="0"/>
              <a:t>13-12-2017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2594526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800027" y="1325531"/>
            <a:ext cx="10800160" cy="2819800"/>
          </a:xfrm>
        </p:spPr>
        <p:txBody>
          <a:bodyPr anchor="b"/>
          <a:lstStyle>
            <a:lvl1pPr algn="ctr">
              <a:defRPr sz="7086"/>
            </a:lvl1pPr>
          </a:lstStyle>
          <a:p>
            <a:r>
              <a:rPr lang="uk-UA"/>
              <a:t>Зразок заголовка</a:t>
            </a:r>
            <a:endParaRPr lang="en-US" dirty="0"/>
          </a:p>
        </p:txBody>
      </p:sp>
      <p:sp>
        <p:nvSpPr>
          <p:cNvPr id="3" name="Subtitle 2"/>
          <p:cNvSpPr>
            <a:spLocks noGrp="1"/>
          </p:cNvSpPr>
          <p:nvPr>
            <p:ph type="subTitle" idx="1"/>
          </p:nvPr>
        </p:nvSpPr>
        <p:spPr>
          <a:xfrm>
            <a:off x="1800027" y="4254073"/>
            <a:ext cx="10800160" cy="1955486"/>
          </a:xfrm>
        </p:spPr>
        <p:txBody>
          <a:bodyPr/>
          <a:lstStyle>
            <a:lvl1pPr marL="0" indent="0" algn="ctr">
              <a:buNone/>
              <a:defRPr sz="2834"/>
            </a:lvl1pPr>
            <a:lvl2pPr marL="539953" indent="0" algn="ctr">
              <a:buNone/>
              <a:defRPr sz="2362"/>
            </a:lvl2pPr>
            <a:lvl3pPr marL="1079906" indent="0" algn="ctr">
              <a:buNone/>
              <a:defRPr sz="2126"/>
            </a:lvl3pPr>
            <a:lvl4pPr marL="1619860" indent="0" algn="ctr">
              <a:buNone/>
              <a:defRPr sz="1890"/>
            </a:lvl4pPr>
            <a:lvl5pPr marL="2159813" indent="0" algn="ctr">
              <a:buNone/>
              <a:defRPr sz="1890"/>
            </a:lvl5pPr>
            <a:lvl6pPr marL="2699766" indent="0" algn="ctr">
              <a:buNone/>
              <a:defRPr sz="1890"/>
            </a:lvl6pPr>
            <a:lvl7pPr marL="3239719" indent="0" algn="ctr">
              <a:buNone/>
              <a:defRPr sz="1890"/>
            </a:lvl7pPr>
            <a:lvl8pPr marL="3779672" indent="0" algn="ctr">
              <a:buNone/>
              <a:defRPr sz="1890"/>
            </a:lvl8pPr>
            <a:lvl9pPr marL="4319626" indent="0" algn="ctr">
              <a:buNone/>
              <a:defRPr sz="189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330C46C2-E70E-41E8-B8D2-5438C7F4DB69}" type="datetimeFigureOut">
              <a:rPr lang="en-GB" smtClean="0"/>
              <a:t>13/12/2017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2242622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і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idx="1"/>
          </p:nvPr>
        </p:nvSpPr>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330C46C2-E70E-41E8-B8D2-5438C7F4DB69}" type="datetimeFigureOut">
              <a:rPr lang="en-GB" smtClean="0"/>
              <a:t>13/12/2017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1850370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982514" y="2019234"/>
            <a:ext cx="12420184" cy="3369135"/>
          </a:xfrm>
        </p:spPr>
        <p:txBody>
          <a:bodyPr anchor="b"/>
          <a:lstStyle>
            <a:lvl1pPr>
              <a:defRPr sz="7086"/>
            </a:lvl1pPr>
          </a:lstStyle>
          <a:p>
            <a:r>
              <a:rPr lang="uk-UA"/>
              <a:t>Зразок заголовка</a:t>
            </a:r>
            <a:endParaRPr lang="en-US" dirty="0"/>
          </a:p>
        </p:txBody>
      </p:sp>
      <p:sp>
        <p:nvSpPr>
          <p:cNvPr id="3" name="Text Placeholder 2"/>
          <p:cNvSpPr>
            <a:spLocks noGrp="1"/>
          </p:cNvSpPr>
          <p:nvPr>
            <p:ph type="body" idx="1"/>
          </p:nvPr>
        </p:nvSpPr>
        <p:spPr>
          <a:xfrm>
            <a:off x="982514" y="5420241"/>
            <a:ext cx="12420184" cy="1771749"/>
          </a:xfrm>
        </p:spPr>
        <p:txBody>
          <a:bodyPr/>
          <a:lstStyle>
            <a:lvl1pPr marL="0" indent="0">
              <a:buNone/>
              <a:defRPr sz="2834">
                <a:solidFill>
                  <a:schemeClr val="tx1">
                    <a:tint val="75000"/>
                  </a:schemeClr>
                </a:solidFill>
              </a:defRPr>
            </a:lvl1pPr>
            <a:lvl2pPr marL="539953" indent="0">
              <a:buNone/>
              <a:defRPr sz="2362">
                <a:solidFill>
                  <a:schemeClr val="tx1">
                    <a:tint val="75000"/>
                  </a:schemeClr>
                </a:solidFill>
              </a:defRPr>
            </a:lvl2pPr>
            <a:lvl3pPr marL="1079906" indent="0">
              <a:buNone/>
              <a:defRPr sz="2126">
                <a:solidFill>
                  <a:schemeClr val="tx1">
                    <a:tint val="75000"/>
                  </a:schemeClr>
                </a:solidFill>
              </a:defRPr>
            </a:lvl3pPr>
            <a:lvl4pPr marL="1619860" indent="0">
              <a:buNone/>
              <a:defRPr sz="1890">
                <a:solidFill>
                  <a:schemeClr val="tx1">
                    <a:tint val="75000"/>
                  </a:schemeClr>
                </a:solidFill>
              </a:defRPr>
            </a:lvl4pPr>
            <a:lvl5pPr marL="2159813" indent="0">
              <a:buNone/>
              <a:defRPr sz="1890">
                <a:solidFill>
                  <a:schemeClr val="tx1">
                    <a:tint val="75000"/>
                  </a:schemeClr>
                </a:solidFill>
              </a:defRPr>
            </a:lvl5pPr>
            <a:lvl6pPr marL="2699766" indent="0">
              <a:buNone/>
              <a:defRPr sz="1890">
                <a:solidFill>
                  <a:schemeClr val="tx1">
                    <a:tint val="75000"/>
                  </a:schemeClr>
                </a:solidFill>
              </a:defRPr>
            </a:lvl6pPr>
            <a:lvl7pPr marL="3239719" indent="0">
              <a:buNone/>
              <a:defRPr sz="1890">
                <a:solidFill>
                  <a:schemeClr val="tx1">
                    <a:tint val="75000"/>
                  </a:schemeClr>
                </a:solidFill>
              </a:defRPr>
            </a:lvl7pPr>
            <a:lvl8pPr marL="3779672" indent="0">
              <a:buNone/>
              <a:defRPr sz="1890">
                <a:solidFill>
                  <a:schemeClr val="tx1">
                    <a:tint val="75000"/>
                  </a:schemeClr>
                </a:solidFill>
              </a:defRPr>
            </a:lvl8pPr>
            <a:lvl9pPr marL="4319626" indent="0">
              <a:buNone/>
              <a:defRPr sz="1890">
                <a:solidFill>
                  <a:schemeClr val="tx1">
                    <a:tint val="75000"/>
                  </a:schemeClr>
                </a:solidFill>
              </a:defRPr>
            </a:lvl9pPr>
          </a:lstStyle>
          <a:p>
            <a:pPr lvl="0"/>
            <a:r>
              <a:rPr lang="uk-UA"/>
              <a:t>Редагувати стиль зразка тексту</a:t>
            </a:r>
          </a:p>
        </p:txBody>
      </p:sp>
      <p:sp>
        <p:nvSpPr>
          <p:cNvPr id="4" name="Date Placeholder 3"/>
          <p:cNvSpPr>
            <a:spLocks noGrp="1"/>
          </p:cNvSpPr>
          <p:nvPr>
            <p:ph type="dt" sz="half" idx="10"/>
          </p:nvPr>
        </p:nvSpPr>
        <p:spPr/>
        <p:txBody>
          <a:bodyPr/>
          <a:lstStyle/>
          <a:p>
            <a:fld id="{330C46C2-E70E-41E8-B8D2-5438C7F4DB69}" type="datetimeFigureOut">
              <a:rPr lang="en-GB" smtClean="0"/>
              <a:t>13/12/2017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2440398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Content Placeholder 2"/>
          <p:cNvSpPr>
            <a:spLocks noGrp="1"/>
          </p:cNvSpPr>
          <p:nvPr>
            <p:ph sz="half" idx="1"/>
          </p:nvPr>
        </p:nvSpPr>
        <p:spPr>
          <a:xfrm>
            <a:off x="990014" y="2156098"/>
            <a:ext cx="6120091" cy="5139011"/>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7290109" y="2156098"/>
            <a:ext cx="6120091" cy="5139011"/>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330C46C2-E70E-41E8-B8D2-5438C7F4DB69}" type="datetimeFigureOut">
              <a:rPr lang="en-GB" smtClean="0"/>
              <a:t>13/12/2017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1857488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991890" y="431221"/>
            <a:ext cx="12420184" cy="1565514"/>
          </a:xfrm>
        </p:spPr>
        <p:txBody>
          <a:bodyPr/>
          <a:lstStyle/>
          <a:p>
            <a:r>
              <a:rPr lang="uk-UA"/>
              <a:t>Зразок заголовка</a:t>
            </a:r>
            <a:endParaRPr lang="en-US" dirty="0"/>
          </a:p>
        </p:txBody>
      </p:sp>
      <p:sp>
        <p:nvSpPr>
          <p:cNvPr id="3" name="Text Placeholder 2"/>
          <p:cNvSpPr>
            <a:spLocks noGrp="1"/>
          </p:cNvSpPr>
          <p:nvPr>
            <p:ph type="body" idx="1"/>
          </p:nvPr>
        </p:nvSpPr>
        <p:spPr>
          <a:xfrm>
            <a:off x="991892" y="1985485"/>
            <a:ext cx="6091965" cy="973055"/>
          </a:xfrm>
        </p:spPr>
        <p:txBody>
          <a:bodyPr anchor="b"/>
          <a:lstStyle>
            <a:lvl1pPr marL="0" indent="0">
              <a:buNone/>
              <a:defRPr sz="2834" b="1"/>
            </a:lvl1pPr>
            <a:lvl2pPr marL="539953" indent="0">
              <a:buNone/>
              <a:defRPr sz="2362" b="1"/>
            </a:lvl2pPr>
            <a:lvl3pPr marL="1079906" indent="0">
              <a:buNone/>
              <a:defRPr sz="2126" b="1"/>
            </a:lvl3pPr>
            <a:lvl4pPr marL="1619860" indent="0">
              <a:buNone/>
              <a:defRPr sz="1890" b="1"/>
            </a:lvl4pPr>
            <a:lvl5pPr marL="2159813" indent="0">
              <a:buNone/>
              <a:defRPr sz="1890" b="1"/>
            </a:lvl5pPr>
            <a:lvl6pPr marL="2699766" indent="0">
              <a:buNone/>
              <a:defRPr sz="1890" b="1"/>
            </a:lvl6pPr>
            <a:lvl7pPr marL="3239719" indent="0">
              <a:buNone/>
              <a:defRPr sz="1890" b="1"/>
            </a:lvl7pPr>
            <a:lvl8pPr marL="3779672" indent="0">
              <a:buNone/>
              <a:defRPr sz="1890" b="1"/>
            </a:lvl8pPr>
            <a:lvl9pPr marL="4319626" indent="0">
              <a:buNone/>
              <a:defRPr sz="1890" b="1"/>
            </a:lvl9pPr>
          </a:lstStyle>
          <a:p>
            <a:pPr lvl="0"/>
            <a:r>
              <a:rPr lang="uk-UA"/>
              <a:t>Редагувати стиль зразка тексту</a:t>
            </a:r>
          </a:p>
        </p:txBody>
      </p:sp>
      <p:sp>
        <p:nvSpPr>
          <p:cNvPr id="4" name="Content Placeholder 3"/>
          <p:cNvSpPr>
            <a:spLocks noGrp="1"/>
          </p:cNvSpPr>
          <p:nvPr>
            <p:ph sz="half" idx="2"/>
          </p:nvPr>
        </p:nvSpPr>
        <p:spPr>
          <a:xfrm>
            <a:off x="991892" y="2958540"/>
            <a:ext cx="6091965" cy="4351567"/>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7290108" y="1985485"/>
            <a:ext cx="6121966" cy="973055"/>
          </a:xfrm>
        </p:spPr>
        <p:txBody>
          <a:bodyPr anchor="b"/>
          <a:lstStyle>
            <a:lvl1pPr marL="0" indent="0">
              <a:buNone/>
              <a:defRPr sz="2834" b="1"/>
            </a:lvl1pPr>
            <a:lvl2pPr marL="539953" indent="0">
              <a:buNone/>
              <a:defRPr sz="2362" b="1"/>
            </a:lvl2pPr>
            <a:lvl3pPr marL="1079906" indent="0">
              <a:buNone/>
              <a:defRPr sz="2126" b="1"/>
            </a:lvl3pPr>
            <a:lvl4pPr marL="1619860" indent="0">
              <a:buNone/>
              <a:defRPr sz="1890" b="1"/>
            </a:lvl4pPr>
            <a:lvl5pPr marL="2159813" indent="0">
              <a:buNone/>
              <a:defRPr sz="1890" b="1"/>
            </a:lvl5pPr>
            <a:lvl6pPr marL="2699766" indent="0">
              <a:buNone/>
              <a:defRPr sz="1890" b="1"/>
            </a:lvl6pPr>
            <a:lvl7pPr marL="3239719" indent="0">
              <a:buNone/>
              <a:defRPr sz="1890" b="1"/>
            </a:lvl7pPr>
            <a:lvl8pPr marL="3779672" indent="0">
              <a:buNone/>
              <a:defRPr sz="1890" b="1"/>
            </a:lvl8pPr>
            <a:lvl9pPr marL="4319626" indent="0">
              <a:buNone/>
              <a:defRPr sz="1890" b="1"/>
            </a:lvl9pPr>
          </a:lstStyle>
          <a:p>
            <a:pPr lvl="0"/>
            <a:r>
              <a:rPr lang="uk-UA"/>
              <a:t>Редагувати стиль зразка тексту</a:t>
            </a:r>
          </a:p>
        </p:txBody>
      </p:sp>
      <p:sp>
        <p:nvSpPr>
          <p:cNvPr id="6" name="Content Placeholder 5"/>
          <p:cNvSpPr>
            <a:spLocks noGrp="1"/>
          </p:cNvSpPr>
          <p:nvPr>
            <p:ph sz="quarter" idx="4"/>
          </p:nvPr>
        </p:nvSpPr>
        <p:spPr>
          <a:xfrm>
            <a:off x="7290108" y="2958540"/>
            <a:ext cx="6121966" cy="4351567"/>
          </a:xfrm>
        </p:spPr>
        <p:txBody>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330C46C2-E70E-41E8-B8D2-5438C7F4DB69}" type="datetimeFigureOut">
              <a:rPr lang="en-GB" smtClean="0"/>
              <a:t>13/12/2017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497408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Date Placeholder 2"/>
          <p:cNvSpPr>
            <a:spLocks noGrp="1"/>
          </p:cNvSpPr>
          <p:nvPr>
            <p:ph type="dt" sz="half" idx="10"/>
          </p:nvPr>
        </p:nvSpPr>
        <p:spPr/>
        <p:txBody>
          <a:bodyPr/>
          <a:lstStyle/>
          <a:p>
            <a:fld id="{330C46C2-E70E-41E8-B8D2-5438C7F4DB69}" type="datetimeFigureOut">
              <a:rPr lang="en-GB" smtClean="0"/>
              <a:t>13/12/2017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3667009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0C46C2-E70E-41E8-B8D2-5438C7F4DB69}" type="datetimeFigureOut">
              <a:rPr lang="en-GB" smtClean="0"/>
              <a:t>13/12/2017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35185571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991892" y="539962"/>
            <a:ext cx="4644443" cy="1889866"/>
          </a:xfrm>
        </p:spPr>
        <p:txBody>
          <a:bodyPr anchor="b"/>
          <a:lstStyle>
            <a:lvl1pPr>
              <a:defRPr sz="3779"/>
            </a:lvl1pPr>
          </a:lstStyle>
          <a:p>
            <a:r>
              <a:rPr lang="uk-UA"/>
              <a:t>Зразок заголовка</a:t>
            </a:r>
            <a:endParaRPr lang="en-US" dirty="0"/>
          </a:p>
        </p:txBody>
      </p:sp>
      <p:sp>
        <p:nvSpPr>
          <p:cNvPr id="3" name="Content Placeholder 2"/>
          <p:cNvSpPr>
            <a:spLocks noGrp="1"/>
          </p:cNvSpPr>
          <p:nvPr>
            <p:ph idx="1"/>
          </p:nvPr>
        </p:nvSpPr>
        <p:spPr>
          <a:xfrm>
            <a:off x="6121966" y="1166169"/>
            <a:ext cx="7290108" cy="5755841"/>
          </a:xfrm>
        </p:spPr>
        <p:txBody>
          <a:bodyPr/>
          <a:lstStyle>
            <a:lvl1pPr>
              <a:defRPr sz="3779"/>
            </a:lvl1pPr>
            <a:lvl2pPr>
              <a:defRPr sz="3307"/>
            </a:lvl2pPr>
            <a:lvl3pPr>
              <a:defRPr sz="2834"/>
            </a:lvl3pPr>
            <a:lvl4pPr>
              <a:defRPr sz="2362"/>
            </a:lvl4pPr>
            <a:lvl5pPr>
              <a:defRPr sz="2362"/>
            </a:lvl5pPr>
            <a:lvl6pPr>
              <a:defRPr sz="2362"/>
            </a:lvl6pPr>
            <a:lvl7pPr>
              <a:defRPr sz="2362"/>
            </a:lvl7pPr>
            <a:lvl8pPr>
              <a:defRPr sz="2362"/>
            </a:lvl8pPr>
            <a:lvl9pPr>
              <a:defRPr sz="2362"/>
            </a:lvl9p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991892" y="2429828"/>
            <a:ext cx="4644443" cy="4501556"/>
          </a:xfrm>
        </p:spPr>
        <p:txBody>
          <a:bodyPr/>
          <a:lstStyle>
            <a:lvl1pPr marL="0" indent="0">
              <a:buNone/>
              <a:defRPr sz="1890"/>
            </a:lvl1pPr>
            <a:lvl2pPr marL="539953" indent="0">
              <a:buNone/>
              <a:defRPr sz="1653"/>
            </a:lvl2pPr>
            <a:lvl3pPr marL="1079906" indent="0">
              <a:buNone/>
              <a:defRPr sz="1417"/>
            </a:lvl3pPr>
            <a:lvl4pPr marL="1619860" indent="0">
              <a:buNone/>
              <a:defRPr sz="1181"/>
            </a:lvl4pPr>
            <a:lvl5pPr marL="2159813" indent="0">
              <a:buNone/>
              <a:defRPr sz="1181"/>
            </a:lvl5pPr>
            <a:lvl6pPr marL="2699766" indent="0">
              <a:buNone/>
              <a:defRPr sz="1181"/>
            </a:lvl6pPr>
            <a:lvl7pPr marL="3239719" indent="0">
              <a:buNone/>
              <a:defRPr sz="1181"/>
            </a:lvl7pPr>
            <a:lvl8pPr marL="3779672" indent="0">
              <a:buNone/>
              <a:defRPr sz="1181"/>
            </a:lvl8pPr>
            <a:lvl9pPr marL="4319626" indent="0">
              <a:buNone/>
              <a:defRPr sz="1181"/>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330C46C2-E70E-41E8-B8D2-5438C7F4DB69}" type="datetimeFigureOut">
              <a:rPr lang="en-GB" smtClean="0"/>
              <a:t>13/12/2017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105040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A6A343-85A3-46B9-A311-74F62496568C}" type="datetimeFigureOut">
              <a:rPr lang="nl-NL" smtClean="0"/>
              <a:t>13-12-2017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980894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991892" y="539962"/>
            <a:ext cx="4644443" cy="1889866"/>
          </a:xfrm>
        </p:spPr>
        <p:txBody>
          <a:bodyPr anchor="b"/>
          <a:lstStyle>
            <a:lvl1pPr>
              <a:defRPr sz="3779"/>
            </a:lvl1pPr>
          </a:lstStyle>
          <a:p>
            <a:r>
              <a:rPr lang="uk-UA"/>
              <a:t>Зразок заголовка</a:t>
            </a:r>
            <a:endParaRPr lang="en-US" dirty="0"/>
          </a:p>
        </p:txBody>
      </p:sp>
      <p:sp>
        <p:nvSpPr>
          <p:cNvPr id="3" name="Picture Placeholder 2"/>
          <p:cNvSpPr>
            <a:spLocks noGrp="1" noChangeAspect="1"/>
          </p:cNvSpPr>
          <p:nvPr>
            <p:ph type="pic" idx="1"/>
          </p:nvPr>
        </p:nvSpPr>
        <p:spPr>
          <a:xfrm>
            <a:off x="6121966" y="1166169"/>
            <a:ext cx="7290108" cy="5755841"/>
          </a:xfrm>
        </p:spPr>
        <p:txBody>
          <a:bodyPr anchor="t"/>
          <a:lstStyle>
            <a:lvl1pPr marL="0" indent="0">
              <a:buNone/>
              <a:defRPr sz="3779"/>
            </a:lvl1pPr>
            <a:lvl2pPr marL="539953" indent="0">
              <a:buNone/>
              <a:defRPr sz="3307"/>
            </a:lvl2pPr>
            <a:lvl3pPr marL="1079906" indent="0">
              <a:buNone/>
              <a:defRPr sz="2834"/>
            </a:lvl3pPr>
            <a:lvl4pPr marL="1619860" indent="0">
              <a:buNone/>
              <a:defRPr sz="2362"/>
            </a:lvl4pPr>
            <a:lvl5pPr marL="2159813" indent="0">
              <a:buNone/>
              <a:defRPr sz="2362"/>
            </a:lvl5pPr>
            <a:lvl6pPr marL="2699766" indent="0">
              <a:buNone/>
              <a:defRPr sz="2362"/>
            </a:lvl6pPr>
            <a:lvl7pPr marL="3239719" indent="0">
              <a:buNone/>
              <a:defRPr sz="2362"/>
            </a:lvl7pPr>
            <a:lvl8pPr marL="3779672" indent="0">
              <a:buNone/>
              <a:defRPr sz="2362"/>
            </a:lvl8pPr>
            <a:lvl9pPr marL="4319626" indent="0">
              <a:buNone/>
              <a:defRPr sz="2362"/>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991892" y="2429828"/>
            <a:ext cx="4644443" cy="4501556"/>
          </a:xfrm>
        </p:spPr>
        <p:txBody>
          <a:bodyPr/>
          <a:lstStyle>
            <a:lvl1pPr marL="0" indent="0">
              <a:buNone/>
              <a:defRPr sz="1890"/>
            </a:lvl1pPr>
            <a:lvl2pPr marL="539953" indent="0">
              <a:buNone/>
              <a:defRPr sz="1653"/>
            </a:lvl2pPr>
            <a:lvl3pPr marL="1079906" indent="0">
              <a:buNone/>
              <a:defRPr sz="1417"/>
            </a:lvl3pPr>
            <a:lvl4pPr marL="1619860" indent="0">
              <a:buNone/>
              <a:defRPr sz="1181"/>
            </a:lvl4pPr>
            <a:lvl5pPr marL="2159813" indent="0">
              <a:buNone/>
              <a:defRPr sz="1181"/>
            </a:lvl5pPr>
            <a:lvl6pPr marL="2699766" indent="0">
              <a:buNone/>
              <a:defRPr sz="1181"/>
            </a:lvl6pPr>
            <a:lvl7pPr marL="3239719" indent="0">
              <a:buNone/>
              <a:defRPr sz="1181"/>
            </a:lvl7pPr>
            <a:lvl8pPr marL="3779672" indent="0">
              <a:buNone/>
              <a:defRPr sz="1181"/>
            </a:lvl8pPr>
            <a:lvl9pPr marL="4319626" indent="0">
              <a:buNone/>
              <a:defRPr sz="1181"/>
            </a:lvl9pPr>
          </a:lstStyle>
          <a:p>
            <a:pPr lvl="0"/>
            <a:r>
              <a:rPr lang="uk-UA"/>
              <a:t>Редагувати стиль зразка тексту</a:t>
            </a:r>
          </a:p>
        </p:txBody>
      </p:sp>
      <p:sp>
        <p:nvSpPr>
          <p:cNvPr id="5" name="Date Placeholder 4"/>
          <p:cNvSpPr>
            <a:spLocks noGrp="1"/>
          </p:cNvSpPr>
          <p:nvPr>
            <p:ph type="dt" sz="half" idx="10"/>
          </p:nvPr>
        </p:nvSpPr>
        <p:spPr/>
        <p:txBody>
          <a:bodyPr/>
          <a:lstStyle/>
          <a:p>
            <a:fld id="{330C46C2-E70E-41E8-B8D2-5438C7F4DB69}" type="datetimeFigureOut">
              <a:rPr lang="en-GB" smtClean="0"/>
              <a:t>13/12/2017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2315483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Зразок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330C46C2-E70E-41E8-B8D2-5438C7F4DB69}" type="datetimeFigureOut">
              <a:rPr lang="en-GB" smtClean="0"/>
              <a:t>13/12/2017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1561649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05152" y="431220"/>
            <a:ext cx="3105046" cy="6863888"/>
          </a:xfrm>
        </p:spPr>
        <p:txBody>
          <a:bodyPr vert="eaVert"/>
          <a:lstStyle/>
          <a:p>
            <a:r>
              <a:rPr lang="uk-UA"/>
              <a:t>Зразок заголовка</a:t>
            </a:r>
            <a:endParaRPr lang="en-US" dirty="0"/>
          </a:p>
        </p:txBody>
      </p:sp>
      <p:sp>
        <p:nvSpPr>
          <p:cNvPr id="3" name="Vertical Text Placeholder 2"/>
          <p:cNvSpPr>
            <a:spLocks noGrp="1"/>
          </p:cNvSpPr>
          <p:nvPr>
            <p:ph type="body" orient="vert" idx="1"/>
          </p:nvPr>
        </p:nvSpPr>
        <p:spPr>
          <a:xfrm>
            <a:off x="990016" y="431220"/>
            <a:ext cx="9135135" cy="6863888"/>
          </a:xfrm>
        </p:spPr>
        <p:txBody>
          <a:bodyPr vert="eaVert"/>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330C46C2-E70E-41E8-B8D2-5438C7F4DB69}" type="datetimeFigureOut">
              <a:rPr lang="en-GB" smtClean="0"/>
              <a:t>13/12/2017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265AF59-58FE-43EB-B1D0-B07C81C980A0}" type="slidenum">
              <a:rPr lang="en-GB" smtClean="0"/>
              <a:t>‹№›</a:t>
            </a:fld>
            <a:endParaRPr lang="en-GB"/>
          </a:p>
        </p:txBody>
      </p:sp>
    </p:spTree>
    <p:extLst>
      <p:ext uri="{BB962C8B-B14F-4D97-AF65-F5344CB8AC3E}">
        <p14:creationId xmlns:p14="http://schemas.microsoft.com/office/powerpoint/2010/main" val="2333819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514" y="2019233"/>
            <a:ext cx="12420184" cy="3369135"/>
          </a:xfrm>
        </p:spPr>
        <p:txBody>
          <a:bodyPr anchor="b"/>
          <a:lstStyle>
            <a:lvl1pPr>
              <a:defRPr sz="7086"/>
            </a:lvl1pPr>
          </a:lstStyle>
          <a:p>
            <a:r>
              <a:rPr lang="en-US"/>
              <a:t>Click to edit Master title style</a:t>
            </a:r>
            <a:endParaRPr lang="en-US" dirty="0"/>
          </a:p>
        </p:txBody>
      </p:sp>
      <p:sp>
        <p:nvSpPr>
          <p:cNvPr id="3" name="Text Placeholder 2"/>
          <p:cNvSpPr>
            <a:spLocks noGrp="1"/>
          </p:cNvSpPr>
          <p:nvPr>
            <p:ph type="body" idx="1"/>
          </p:nvPr>
        </p:nvSpPr>
        <p:spPr>
          <a:xfrm>
            <a:off x="982514" y="5420241"/>
            <a:ext cx="12420184" cy="1771749"/>
          </a:xfrm>
        </p:spPr>
        <p:txBody>
          <a:bodyPr/>
          <a:lstStyle>
            <a:lvl1pPr marL="0" indent="0">
              <a:buNone/>
              <a:defRPr sz="2834">
                <a:solidFill>
                  <a:schemeClr val="tx1">
                    <a:tint val="75000"/>
                  </a:schemeClr>
                </a:solidFill>
              </a:defRPr>
            </a:lvl1pPr>
            <a:lvl2pPr marL="539953" indent="0">
              <a:buNone/>
              <a:defRPr sz="2362">
                <a:solidFill>
                  <a:schemeClr val="tx1">
                    <a:tint val="75000"/>
                  </a:schemeClr>
                </a:solidFill>
              </a:defRPr>
            </a:lvl2pPr>
            <a:lvl3pPr marL="1079906" indent="0">
              <a:buNone/>
              <a:defRPr sz="2126">
                <a:solidFill>
                  <a:schemeClr val="tx1">
                    <a:tint val="75000"/>
                  </a:schemeClr>
                </a:solidFill>
              </a:defRPr>
            </a:lvl3pPr>
            <a:lvl4pPr marL="1619860" indent="0">
              <a:buNone/>
              <a:defRPr sz="1890">
                <a:solidFill>
                  <a:schemeClr val="tx1">
                    <a:tint val="75000"/>
                  </a:schemeClr>
                </a:solidFill>
              </a:defRPr>
            </a:lvl4pPr>
            <a:lvl5pPr marL="2159813" indent="0">
              <a:buNone/>
              <a:defRPr sz="1890">
                <a:solidFill>
                  <a:schemeClr val="tx1">
                    <a:tint val="75000"/>
                  </a:schemeClr>
                </a:solidFill>
              </a:defRPr>
            </a:lvl5pPr>
            <a:lvl6pPr marL="2699766" indent="0">
              <a:buNone/>
              <a:defRPr sz="1890">
                <a:solidFill>
                  <a:schemeClr val="tx1">
                    <a:tint val="75000"/>
                  </a:schemeClr>
                </a:solidFill>
              </a:defRPr>
            </a:lvl6pPr>
            <a:lvl7pPr marL="3239719" indent="0">
              <a:buNone/>
              <a:defRPr sz="1890">
                <a:solidFill>
                  <a:schemeClr val="tx1">
                    <a:tint val="75000"/>
                  </a:schemeClr>
                </a:solidFill>
              </a:defRPr>
            </a:lvl7pPr>
            <a:lvl8pPr marL="3779672" indent="0">
              <a:buNone/>
              <a:defRPr sz="1890">
                <a:solidFill>
                  <a:schemeClr val="tx1">
                    <a:tint val="75000"/>
                  </a:schemeClr>
                </a:solidFill>
              </a:defRPr>
            </a:lvl8pPr>
            <a:lvl9pPr marL="4319626" indent="0">
              <a:buNone/>
              <a:defRPr sz="189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A6A343-85A3-46B9-A311-74F62496568C}" type="datetimeFigureOut">
              <a:rPr lang="nl-NL" smtClean="0"/>
              <a:t>13-12-2017</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2802822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90014" y="2156097"/>
            <a:ext cx="6120091" cy="5139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290108" y="2156097"/>
            <a:ext cx="6120091" cy="51390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A6A343-85A3-46B9-A311-74F62496568C}" type="datetimeFigureOut">
              <a:rPr lang="nl-NL" smtClean="0"/>
              <a:t>13-12-2017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125668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91890" y="431220"/>
            <a:ext cx="12420184" cy="1565514"/>
          </a:xfrm>
        </p:spPr>
        <p:txBody>
          <a:bodyPr/>
          <a:lstStyle/>
          <a:p>
            <a:r>
              <a:rPr lang="en-US"/>
              <a:t>Click to edit Master title style</a:t>
            </a:r>
            <a:endParaRPr lang="en-US" dirty="0"/>
          </a:p>
        </p:txBody>
      </p:sp>
      <p:sp>
        <p:nvSpPr>
          <p:cNvPr id="3" name="Text Placeholder 2"/>
          <p:cNvSpPr>
            <a:spLocks noGrp="1"/>
          </p:cNvSpPr>
          <p:nvPr>
            <p:ph type="body" idx="1"/>
          </p:nvPr>
        </p:nvSpPr>
        <p:spPr>
          <a:xfrm>
            <a:off x="991891" y="1985485"/>
            <a:ext cx="6091965" cy="973055"/>
          </a:xfrm>
        </p:spPr>
        <p:txBody>
          <a:bodyPr anchor="b"/>
          <a:lstStyle>
            <a:lvl1pPr marL="0" indent="0">
              <a:buNone/>
              <a:defRPr sz="2834" b="1"/>
            </a:lvl1pPr>
            <a:lvl2pPr marL="539953" indent="0">
              <a:buNone/>
              <a:defRPr sz="2362" b="1"/>
            </a:lvl2pPr>
            <a:lvl3pPr marL="1079906" indent="0">
              <a:buNone/>
              <a:defRPr sz="2126" b="1"/>
            </a:lvl3pPr>
            <a:lvl4pPr marL="1619860" indent="0">
              <a:buNone/>
              <a:defRPr sz="1890" b="1"/>
            </a:lvl4pPr>
            <a:lvl5pPr marL="2159813" indent="0">
              <a:buNone/>
              <a:defRPr sz="1890" b="1"/>
            </a:lvl5pPr>
            <a:lvl6pPr marL="2699766" indent="0">
              <a:buNone/>
              <a:defRPr sz="1890" b="1"/>
            </a:lvl6pPr>
            <a:lvl7pPr marL="3239719" indent="0">
              <a:buNone/>
              <a:defRPr sz="1890" b="1"/>
            </a:lvl7pPr>
            <a:lvl8pPr marL="3779672" indent="0">
              <a:buNone/>
              <a:defRPr sz="1890" b="1"/>
            </a:lvl8pPr>
            <a:lvl9pPr marL="4319626" indent="0">
              <a:buNone/>
              <a:defRPr sz="1890" b="1"/>
            </a:lvl9pPr>
          </a:lstStyle>
          <a:p>
            <a:pPr lvl="0"/>
            <a:r>
              <a:rPr lang="en-US"/>
              <a:t>Click to edit Master text styles</a:t>
            </a:r>
          </a:p>
        </p:txBody>
      </p:sp>
      <p:sp>
        <p:nvSpPr>
          <p:cNvPr id="4" name="Content Placeholder 3"/>
          <p:cNvSpPr>
            <a:spLocks noGrp="1"/>
          </p:cNvSpPr>
          <p:nvPr>
            <p:ph sz="half" idx="2"/>
          </p:nvPr>
        </p:nvSpPr>
        <p:spPr>
          <a:xfrm>
            <a:off x="991891" y="2958540"/>
            <a:ext cx="6091965" cy="4351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290108" y="1985485"/>
            <a:ext cx="6121966" cy="973055"/>
          </a:xfrm>
        </p:spPr>
        <p:txBody>
          <a:bodyPr anchor="b"/>
          <a:lstStyle>
            <a:lvl1pPr marL="0" indent="0">
              <a:buNone/>
              <a:defRPr sz="2834" b="1"/>
            </a:lvl1pPr>
            <a:lvl2pPr marL="539953" indent="0">
              <a:buNone/>
              <a:defRPr sz="2362" b="1"/>
            </a:lvl2pPr>
            <a:lvl3pPr marL="1079906" indent="0">
              <a:buNone/>
              <a:defRPr sz="2126" b="1"/>
            </a:lvl3pPr>
            <a:lvl4pPr marL="1619860" indent="0">
              <a:buNone/>
              <a:defRPr sz="1890" b="1"/>
            </a:lvl4pPr>
            <a:lvl5pPr marL="2159813" indent="0">
              <a:buNone/>
              <a:defRPr sz="1890" b="1"/>
            </a:lvl5pPr>
            <a:lvl6pPr marL="2699766" indent="0">
              <a:buNone/>
              <a:defRPr sz="1890" b="1"/>
            </a:lvl6pPr>
            <a:lvl7pPr marL="3239719" indent="0">
              <a:buNone/>
              <a:defRPr sz="1890" b="1"/>
            </a:lvl7pPr>
            <a:lvl8pPr marL="3779672" indent="0">
              <a:buNone/>
              <a:defRPr sz="1890" b="1"/>
            </a:lvl8pPr>
            <a:lvl9pPr marL="4319626" indent="0">
              <a:buNone/>
              <a:defRPr sz="1890" b="1"/>
            </a:lvl9pPr>
          </a:lstStyle>
          <a:p>
            <a:pPr lvl="0"/>
            <a:r>
              <a:rPr lang="en-US"/>
              <a:t>Click to edit Master text styles</a:t>
            </a:r>
          </a:p>
        </p:txBody>
      </p:sp>
      <p:sp>
        <p:nvSpPr>
          <p:cNvPr id="6" name="Content Placeholder 5"/>
          <p:cNvSpPr>
            <a:spLocks noGrp="1"/>
          </p:cNvSpPr>
          <p:nvPr>
            <p:ph sz="quarter" idx="4"/>
          </p:nvPr>
        </p:nvSpPr>
        <p:spPr>
          <a:xfrm>
            <a:off x="7290108" y="2958540"/>
            <a:ext cx="6121966" cy="43515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CA6A343-85A3-46B9-A311-74F62496568C}" type="datetimeFigureOut">
              <a:rPr lang="nl-NL" smtClean="0"/>
              <a:t>13-12-2017</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2783098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A6A343-85A3-46B9-A311-74F62496568C}" type="datetimeFigureOut">
              <a:rPr lang="nl-NL" smtClean="0"/>
              <a:t>13-12-2017</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198593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A6A343-85A3-46B9-A311-74F62496568C}" type="datetimeFigureOut">
              <a:rPr lang="nl-NL" smtClean="0"/>
              <a:t>13-12-2017</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3499015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1891" y="539962"/>
            <a:ext cx="4644443" cy="1889866"/>
          </a:xfrm>
        </p:spPr>
        <p:txBody>
          <a:bodyPr anchor="b"/>
          <a:lstStyle>
            <a:lvl1pPr>
              <a:defRPr sz="3779"/>
            </a:lvl1pPr>
          </a:lstStyle>
          <a:p>
            <a:r>
              <a:rPr lang="en-US"/>
              <a:t>Click to edit Master title style</a:t>
            </a:r>
            <a:endParaRPr lang="en-US" dirty="0"/>
          </a:p>
        </p:txBody>
      </p:sp>
      <p:sp>
        <p:nvSpPr>
          <p:cNvPr id="3" name="Content Placeholder 2"/>
          <p:cNvSpPr>
            <a:spLocks noGrp="1"/>
          </p:cNvSpPr>
          <p:nvPr>
            <p:ph idx="1"/>
          </p:nvPr>
        </p:nvSpPr>
        <p:spPr>
          <a:xfrm>
            <a:off x="6121966" y="1166168"/>
            <a:ext cx="7290108" cy="5755841"/>
          </a:xfrm>
        </p:spPr>
        <p:txBody>
          <a:bodyPr/>
          <a:lstStyle>
            <a:lvl1pPr>
              <a:defRPr sz="3779"/>
            </a:lvl1pPr>
            <a:lvl2pPr>
              <a:defRPr sz="3307"/>
            </a:lvl2pPr>
            <a:lvl3pPr>
              <a:defRPr sz="2834"/>
            </a:lvl3pPr>
            <a:lvl4pPr>
              <a:defRPr sz="2362"/>
            </a:lvl4pPr>
            <a:lvl5pPr>
              <a:defRPr sz="2362"/>
            </a:lvl5pPr>
            <a:lvl6pPr>
              <a:defRPr sz="2362"/>
            </a:lvl6pPr>
            <a:lvl7pPr>
              <a:defRPr sz="2362"/>
            </a:lvl7pPr>
            <a:lvl8pPr>
              <a:defRPr sz="2362"/>
            </a:lvl8pPr>
            <a:lvl9pPr>
              <a:defRPr sz="23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91891" y="2429828"/>
            <a:ext cx="4644443" cy="4501556"/>
          </a:xfrm>
        </p:spPr>
        <p:txBody>
          <a:bodyPr/>
          <a:lstStyle>
            <a:lvl1pPr marL="0" indent="0">
              <a:buNone/>
              <a:defRPr sz="1890"/>
            </a:lvl1pPr>
            <a:lvl2pPr marL="539953" indent="0">
              <a:buNone/>
              <a:defRPr sz="1653"/>
            </a:lvl2pPr>
            <a:lvl3pPr marL="1079906" indent="0">
              <a:buNone/>
              <a:defRPr sz="1417"/>
            </a:lvl3pPr>
            <a:lvl4pPr marL="1619860" indent="0">
              <a:buNone/>
              <a:defRPr sz="1181"/>
            </a:lvl4pPr>
            <a:lvl5pPr marL="2159813" indent="0">
              <a:buNone/>
              <a:defRPr sz="1181"/>
            </a:lvl5pPr>
            <a:lvl6pPr marL="2699766" indent="0">
              <a:buNone/>
              <a:defRPr sz="1181"/>
            </a:lvl6pPr>
            <a:lvl7pPr marL="3239719" indent="0">
              <a:buNone/>
              <a:defRPr sz="1181"/>
            </a:lvl7pPr>
            <a:lvl8pPr marL="3779672" indent="0">
              <a:buNone/>
              <a:defRPr sz="1181"/>
            </a:lvl8pPr>
            <a:lvl9pPr marL="4319626" indent="0">
              <a:buNone/>
              <a:defRPr sz="1181"/>
            </a:lvl9pPr>
          </a:lstStyle>
          <a:p>
            <a:pPr lvl="0"/>
            <a:r>
              <a:rPr lang="en-US"/>
              <a:t>Click to edit Master text styles</a:t>
            </a:r>
          </a:p>
        </p:txBody>
      </p:sp>
      <p:sp>
        <p:nvSpPr>
          <p:cNvPr id="5" name="Date Placeholder 4"/>
          <p:cNvSpPr>
            <a:spLocks noGrp="1"/>
          </p:cNvSpPr>
          <p:nvPr>
            <p:ph type="dt" sz="half" idx="10"/>
          </p:nvPr>
        </p:nvSpPr>
        <p:spPr/>
        <p:txBody>
          <a:bodyPr/>
          <a:lstStyle/>
          <a:p>
            <a:fld id="{6CA6A343-85A3-46B9-A311-74F62496568C}" type="datetimeFigureOut">
              <a:rPr lang="nl-NL" smtClean="0"/>
              <a:t>13-12-2017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2293920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1891" y="539962"/>
            <a:ext cx="4644443" cy="1889866"/>
          </a:xfrm>
        </p:spPr>
        <p:txBody>
          <a:bodyPr anchor="b"/>
          <a:lstStyle>
            <a:lvl1pPr>
              <a:defRPr sz="3779"/>
            </a:lvl1pPr>
          </a:lstStyle>
          <a:p>
            <a:r>
              <a:rPr lang="en-US"/>
              <a:t>Click to edit Master title style</a:t>
            </a:r>
            <a:endParaRPr lang="en-US" dirty="0"/>
          </a:p>
        </p:txBody>
      </p:sp>
      <p:sp>
        <p:nvSpPr>
          <p:cNvPr id="3" name="Picture Placeholder 2"/>
          <p:cNvSpPr>
            <a:spLocks noGrp="1" noChangeAspect="1"/>
          </p:cNvSpPr>
          <p:nvPr>
            <p:ph type="pic" idx="1"/>
          </p:nvPr>
        </p:nvSpPr>
        <p:spPr>
          <a:xfrm>
            <a:off x="6121966" y="1166168"/>
            <a:ext cx="7290108" cy="5755841"/>
          </a:xfrm>
        </p:spPr>
        <p:txBody>
          <a:bodyPr anchor="t"/>
          <a:lstStyle>
            <a:lvl1pPr marL="0" indent="0">
              <a:buNone/>
              <a:defRPr sz="3779"/>
            </a:lvl1pPr>
            <a:lvl2pPr marL="539953" indent="0">
              <a:buNone/>
              <a:defRPr sz="3307"/>
            </a:lvl2pPr>
            <a:lvl3pPr marL="1079906" indent="0">
              <a:buNone/>
              <a:defRPr sz="2834"/>
            </a:lvl3pPr>
            <a:lvl4pPr marL="1619860" indent="0">
              <a:buNone/>
              <a:defRPr sz="2362"/>
            </a:lvl4pPr>
            <a:lvl5pPr marL="2159813" indent="0">
              <a:buNone/>
              <a:defRPr sz="2362"/>
            </a:lvl5pPr>
            <a:lvl6pPr marL="2699766" indent="0">
              <a:buNone/>
              <a:defRPr sz="2362"/>
            </a:lvl6pPr>
            <a:lvl7pPr marL="3239719" indent="0">
              <a:buNone/>
              <a:defRPr sz="2362"/>
            </a:lvl7pPr>
            <a:lvl8pPr marL="3779672" indent="0">
              <a:buNone/>
              <a:defRPr sz="2362"/>
            </a:lvl8pPr>
            <a:lvl9pPr marL="4319626" indent="0">
              <a:buNone/>
              <a:defRPr sz="2362"/>
            </a:lvl9pPr>
          </a:lstStyle>
          <a:p>
            <a:r>
              <a:rPr lang="en-US" dirty="0"/>
              <a:t>Click icon to add picture</a:t>
            </a:r>
          </a:p>
        </p:txBody>
      </p:sp>
      <p:sp>
        <p:nvSpPr>
          <p:cNvPr id="4" name="Text Placeholder 3"/>
          <p:cNvSpPr>
            <a:spLocks noGrp="1"/>
          </p:cNvSpPr>
          <p:nvPr>
            <p:ph type="body" sz="half" idx="2"/>
          </p:nvPr>
        </p:nvSpPr>
        <p:spPr>
          <a:xfrm>
            <a:off x="991891" y="2429828"/>
            <a:ext cx="4644443" cy="4501556"/>
          </a:xfrm>
        </p:spPr>
        <p:txBody>
          <a:bodyPr/>
          <a:lstStyle>
            <a:lvl1pPr marL="0" indent="0">
              <a:buNone/>
              <a:defRPr sz="1890"/>
            </a:lvl1pPr>
            <a:lvl2pPr marL="539953" indent="0">
              <a:buNone/>
              <a:defRPr sz="1653"/>
            </a:lvl2pPr>
            <a:lvl3pPr marL="1079906" indent="0">
              <a:buNone/>
              <a:defRPr sz="1417"/>
            </a:lvl3pPr>
            <a:lvl4pPr marL="1619860" indent="0">
              <a:buNone/>
              <a:defRPr sz="1181"/>
            </a:lvl4pPr>
            <a:lvl5pPr marL="2159813" indent="0">
              <a:buNone/>
              <a:defRPr sz="1181"/>
            </a:lvl5pPr>
            <a:lvl6pPr marL="2699766" indent="0">
              <a:buNone/>
              <a:defRPr sz="1181"/>
            </a:lvl6pPr>
            <a:lvl7pPr marL="3239719" indent="0">
              <a:buNone/>
              <a:defRPr sz="1181"/>
            </a:lvl7pPr>
            <a:lvl8pPr marL="3779672" indent="0">
              <a:buNone/>
              <a:defRPr sz="1181"/>
            </a:lvl8pPr>
            <a:lvl9pPr marL="4319626" indent="0">
              <a:buNone/>
              <a:defRPr sz="1181"/>
            </a:lvl9pPr>
          </a:lstStyle>
          <a:p>
            <a:pPr lvl="0"/>
            <a:r>
              <a:rPr lang="en-US"/>
              <a:t>Click to edit Master text styles</a:t>
            </a:r>
          </a:p>
        </p:txBody>
      </p:sp>
      <p:sp>
        <p:nvSpPr>
          <p:cNvPr id="5" name="Date Placeholder 4"/>
          <p:cNvSpPr>
            <a:spLocks noGrp="1"/>
          </p:cNvSpPr>
          <p:nvPr>
            <p:ph type="dt" sz="half" idx="10"/>
          </p:nvPr>
        </p:nvSpPr>
        <p:spPr/>
        <p:txBody>
          <a:bodyPr/>
          <a:lstStyle/>
          <a:p>
            <a:fld id="{6CA6A343-85A3-46B9-A311-74F62496568C}" type="datetimeFigureOut">
              <a:rPr lang="nl-NL" smtClean="0"/>
              <a:t>13-12-2017</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F7D9215C-3A82-40ED-9E83-CB21DA54D377}" type="slidenum">
              <a:rPr lang="nl-NL" smtClean="0"/>
              <a:t>‹№›</a:t>
            </a:fld>
            <a:endParaRPr lang="nl-NL"/>
          </a:p>
        </p:txBody>
      </p:sp>
    </p:spTree>
    <p:extLst>
      <p:ext uri="{BB962C8B-B14F-4D97-AF65-F5344CB8AC3E}">
        <p14:creationId xmlns:p14="http://schemas.microsoft.com/office/powerpoint/2010/main" val="2701073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015" y="431220"/>
            <a:ext cx="12420184" cy="156551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90015" y="2156097"/>
            <a:ext cx="12420184" cy="5139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015" y="7506968"/>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fld id="{C764DE79-268F-4C1A-8933-263129D2AF90}" type="datetimeFigureOut">
              <a:rPr lang="en-US" dirty="0"/>
              <a:t>12/13/2017</a:t>
            </a:fld>
            <a:endParaRPr lang="en-US" dirty="0"/>
          </a:p>
        </p:txBody>
      </p:sp>
      <p:sp>
        <p:nvSpPr>
          <p:cNvPr id="5" name="Footer Placeholder 4"/>
          <p:cNvSpPr>
            <a:spLocks noGrp="1"/>
          </p:cNvSpPr>
          <p:nvPr>
            <p:ph type="ftr" sz="quarter" idx="3"/>
          </p:nvPr>
        </p:nvSpPr>
        <p:spPr>
          <a:xfrm>
            <a:off x="4770071" y="7506968"/>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170150" y="7506968"/>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F7D9215C-3A82-40ED-9E83-CB21DA54D377}" type="slidenum">
              <a:rPr lang="nl-NL" smtClean="0"/>
              <a:t>‹№›</a:t>
            </a:fld>
            <a:endParaRPr lang="nl-NL"/>
          </a:p>
        </p:txBody>
      </p:sp>
    </p:spTree>
    <p:extLst>
      <p:ext uri="{BB962C8B-B14F-4D97-AF65-F5344CB8AC3E}">
        <p14:creationId xmlns:p14="http://schemas.microsoft.com/office/powerpoint/2010/main" val="3780919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79906" rtl="0" eaLnBrk="1" latinLnBrk="0" hangingPunct="1">
        <a:lnSpc>
          <a:spcPct val="90000"/>
        </a:lnSpc>
        <a:spcBef>
          <a:spcPct val="0"/>
        </a:spcBef>
        <a:buNone/>
        <a:defRPr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p:bodyStyle>
    <p:otherStyle>
      <a:defPPr>
        <a:defRPr lang="en-US"/>
      </a:defPPr>
      <a:lvl1pPr marL="0" algn="l" defTabSz="1079906" rtl="0" eaLnBrk="1" latinLnBrk="0" hangingPunct="1">
        <a:defRPr sz="2126" kern="1200">
          <a:solidFill>
            <a:schemeClr val="tx1"/>
          </a:solidFill>
          <a:latin typeface="+mn-lt"/>
          <a:ea typeface="+mn-ea"/>
          <a:cs typeface="+mn-cs"/>
        </a:defRPr>
      </a:lvl1pPr>
      <a:lvl2pPr marL="539953" algn="l" defTabSz="1079906" rtl="0" eaLnBrk="1" latinLnBrk="0" hangingPunct="1">
        <a:defRPr sz="2126" kern="1200">
          <a:solidFill>
            <a:schemeClr val="tx1"/>
          </a:solidFill>
          <a:latin typeface="+mn-lt"/>
          <a:ea typeface="+mn-ea"/>
          <a:cs typeface="+mn-cs"/>
        </a:defRPr>
      </a:lvl2pPr>
      <a:lvl3pPr marL="1079906" algn="l" defTabSz="1079906" rtl="0" eaLnBrk="1" latinLnBrk="0" hangingPunct="1">
        <a:defRPr sz="2126" kern="1200">
          <a:solidFill>
            <a:schemeClr val="tx1"/>
          </a:solidFill>
          <a:latin typeface="+mn-lt"/>
          <a:ea typeface="+mn-ea"/>
          <a:cs typeface="+mn-cs"/>
        </a:defRPr>
      </a:lvl3pPr>
      <a:lvl4pPr marL="1619860" algn="l" defTabSz="1079906" rtl="0" eaLnBrk="1" latinLnBrk="0" hangingPunct="1">
        <a:defRPr sz="2126" kern="1200">
          <a:solidFill>
            <a:schemeClr val="tx1"/>
          </a:solidFill>
          <a:latin typeface="+mn-lt"/>
          <a:ea typeface="+mn-ea"/>
          <a:cs typeface="+mn-cs"/>
        </a:defRPr>
      </a:lvl4pPr>
      <a:lvl5pPr marL="2159813" algn="l" defTabSz="1079906" rtl="0" eaLnBrk="1" latinLnBrk="0" hangingPunct="1">
        <a:defRPr sz="2126" kern="1200">
          <a:solidFill>
            <a:schemeClr val="tx1"/>
          </a:solidFill>
          <a:latin typeface="+mn-lt"/>
          <a:ea typeface="+mn-ea"/>
          <a:cs typeface="+mn-cs"/>
        </a:defRPr>
      </a:lvl5pPr>
      <a:lvl6pPr marL="2699766" algn="l" defTabSz="1079906" rtl="0" eaLnBrk="1" latinLnBrk="0" hangingPunct="1">
        <a:defRPr sz="2126" kern="1200">
          <a:solidFill>
            <a:schemeClr val="tx1"/>
          </a:solidFill>
          <a:latin typeface="+mn-lt"/>
          <a:ea typeface="+mn-ea"/>
          <a:cs typeface="+mn-cs"/>
        </a:defRPr>
      </a:lvl6pPr>
      <a:lvl7pPr marL="3239719" algn="l" defTabSz="1079906" rtl="0" eaLnBrk="1" latinLnBrk="0" hangingPunct="1">
        <a:defRPr sz="2126" kern="1200">
          <a:solidFill>
            <a:schemeClr val="tx1"/>
          </a:solidFill>
          <a:latin typeface="+mn-lt"/>
          <a:ea typeface="+mn-ea"/>
          <a:cs typeface="+mn-cs"/>
        </a:defRPr>
      </a:lvl7pPr>
      <a:lvl8pPr marL="3779672" algn="l" defTabSz="1079906" rtl="0" eaLnBrk="1" latinLnBrk="0" hangingPunct="1">
        <a:defRPr sz="2126" kern="1200">
          <a:solidFill>
            <a:schemeClr val="tx1"/>
          </a:solidFill>
          <a:latin typeface="+mn-lt"/>
          <a:ea typeface="+mn-ea"/>
          <a:cs typeface="+mn-cs"/>
        </a:defRPr>
      </a:lvl8pPr>
      <a:lvl9pPr marL="4319626" algn="l" defTabSz="1079906" rtl="0" eaLnBrk="1" latinLnBrk="0" hangingPunct="1">
        <a:defRPr sz="212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90015" y="431221"/>
            <a:ext cx="12420184" cy="1565514"/>
          </a:xfrm>
          <a:prstGeom prst="rect">
            <a:avLst/>
          </a:prstGeom>
        </p:spPr>
        <p:txBody>
          <a:bodyPr vert="horz" lIns="91440" tIns="45720" rIns="91440" bIns="45720" rtlCol="0" anchor="ctr">
            <a:normAutofit/>
          </a:bodyPr>
          <a:lstStyle/>
          <a:p>
            <a:r>
              <a:rPr lang="uk-UA"/>
              <a:t>Зразок заголовка</a:t>
            </a:r>
            <a:endParaRPr lang="en-US" dirty="0"/>
          </a:p>
        </p:txBody>
      </p:sp>
      <p:sp>
        <p:nvSpPr>
          <p:cNvPr id="3" name="Text Placeholder 2"/>
          <p:cNvSpPr>
            <a:spLocks noGrp="1"/>
          </p:cNvSpPr>
          <p:nvPr>
            <p:ph type="body" idx="1"/>
          </p:nvPr>
        </p:nvSpPr>
        <p:spPr>
          <a:xfrm>
            <a:off x="990015" y="2156098"/>
            <a:ext cx="12420184" cy="5139011"/>
          </a:xfrm>
          <a:prstGeom prst="rect">
            <a:avLst/>
          </a:prstGeom>
        </p:spPr>
        <p:txBody>
          <a:bodyPr vert="horz" lIns="91440" tIns="45720" rIns="91440" bIns="45720" rtlCol="0">
            <a:normAutofit/>
          </a:bodyPr>
          <a:lstStyle/>
          <a:p>
            <a:pPr lvl="0"/>
            <a:r>
              <a:rPr lang="uk-UA"/>
              <a:t>Редагувати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990015" y="7506969"/>
            <a:ext cx="3240048" cy="431219"/>
          </a:xfrm>
          <a:prstGeom prst="rect">
            <a:avLst/>
          </a:prstGeom>
        </p:spPr>
        <p:txBody>
          <a:bodyPr vert="horz" lIns="91440" tIns="45720" rIns="91440" bIns="45720" rtlCol="0" anchor="ctr"/>
          <a:lstStyle>
            <a:lvl1pPr algn="l">
              <a:defRPr sz="1417">
                <a:solidFill>
                  <a:schemeClr val="tx1">
                    <a:tint val="75000"/>
                  </a:schemeClr>
                </a:solidFill>
              </a:defRPr>
            </a:lvl1pPr>
          </a:lstStyle>
          <a:p>
            <a:fld id="{330C46C2-E70E-41E8-B8D2-5438C7F4DB69}" type="datetimeFigureOut">
              <a:rPr lang="en-GB" smtClean="0"/>
              <a:t>13/12/2017</a:t>
            </a:fld>
            <a:endParaRPr lang="en-GB"/>
          </a:p>
        </p:txBody>
      </p:sp>
      <p:sp>
        <p:nvSpPr>
          <p:cNvPr id="5" name="Footer Placeholder 4"/>
          <p:cNvSpPr>
            <a:spLocks noGrp="1"/>
          </p:cNvSpPr>
          <p:nvPr>
            <p:ph type="ftr" sz="quarter" idx="3"/>
          </p:nvPr>
        </p:nvSpPr>
        <p:spPr>
          <a:xfrm>
            <a:off x="4770071" y="7506969"/>
            <a:ext cx="4860072" cy="431219"/>
          </a:xfrm>
          <a:prstGeom prst="rect">
            <a:avLst/>
          </a:prstGeom>
        </p:spPr>
        <p:txBody>
          <a:bodyPr vert="horz" lIns="91440" tIns="45720" rIns="91440" bIns="45720" rtlCol="0" anchor="ctr"/>
          <a:lstStyle>
            <a:lvl1pPr algn="ctr">
              <a:defRPr sz="1417">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170150" y="7506969"/>
            <a:ext cx="3240048" cy="431219"/>
          </a:xfrm>
          <a:prstGeom prst="rect">
            <a:avLst/>
          </a:prstGeom>
        </p:spPr>
        <p:txBody>
          <a:bodyPr vert="horz" lIns="91440" tIns="45720" rIns="91440" bIns="45720" rtlCol="0" anchor="ctr"/>
          <a:lstStyle>
            <a:lvl1pPr algn="r">
              <a:defRPr sz="1417">
                <a:solidFill>
                  <a:schemeClr val="tx1">
                    <a:tint val="75000"/>
                  </a:schemeClr>
                </a:solidFill>
              </a:defRPr>
            </a:lvl1pPr>
          </a:lstStyle>
          <a:p>
            <a:fld id="{5265AF59-58FE-43EB-B1D0-B07C81C980A0}" type="slidenum">
              <a:rPr lang="en-GB" smtClean="0"/>
              <a:t>‹№›</a:t>
            </a:fld>
            <a:endParaRPr lang="en-GB"/>
          </a:p>
        </p:txBody>
      </p:sp>
    </p:spTree>
    <p:extLst>
      <p:ext uri="{BB962C8B-B14F-4D97-AF65-F5344CB8AC3E}">
        <p14:creationId xmlns:p14="http://schemas.microsoft.com/office/powerpoint/2010/main" val="39318657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cover dir="u"/>
  </p:transition>
  <p:txStyles>
    <p:titleStyle>
      <a:lvl1pPr algn="l" defTabSz="1079906" rtl="0" eaLnBrk="1" latinLnBrk="0" hangingPunct="1">
        <a:lnSpc>
          <a:spcPct val="90000"/>
        </a:lnSpc>
        <a:spcBef>
          <a:spcPct val="0"/>
        </a:spcBef>
        <a:buNone/>
        <a:defRPr sz="5196" kern="1200">
          <a:solidFill>
            <a:schemeClr val="tx1"/>
          </a:solidFill>
          <a:latin typeface="+mj-lt"/>
          <a:ea typeface="+mj-ea"/>
          <a:cs typeface="+mj-cs"/>
        </a:defRPr>
      </a:lvl1pPr>
    </p:titleStyle>
    <p:bodyStyle>
      <a:lvl1pPr marL="269977" indent="-269977" algn="l" defTabSz="1079906" rtl="0" eaLnBrk="1" latinLnBrk="0" hangingPunct="1">
        <a:lnSpc>
          <a:spcPct val="90000"/>
        </a:lnSpc>
        <a:spcBef>
          <a:spcPts val="1181"/>
        </a:spcBef>
        <a:buFont typeface="Arial" panose="020B0604020202020204" pitchFamily="34" charset="0"/>
        <a:buChar char="•"/>
        <a:defRPr sz="3307" kern="1200">
          <a:solidFill>
            <a:schemeClr val="tx1"/>
          </a:solidFill>
          <a:latin typeface="+mn-lt"/>
          <a:ea typeface="+mn-ea"/>
          <a:cs typeface="+mn-cs"/>
        </a:defRPr>
      </a:lvl1pPr>
      <a:lvl2pPr marL="809930" indent="-269977" algn="l" defTabSz="1079906" rtl="0" eaLnBrk="1" latinLnBrk="0" hangingPunct="1">
        <a:lnSpc>
          <a:spcPct val="90000"/>
        </a:lnSpc>
        <a:spcBef>
          <a:spcPts val="591"/>
        </a:spcBef>
        <a:buFont typeface="Arial" panose="020B0604020202020204" pitchFamily="34" charset="0"/>
        <a:buChar char="•"/>
        <a:defRPr sz="2834" kern="1200">
          <a:solidFill>
            <a:schemeClr val="tx1"/>
          </a:solidFill>
          <a:latin typeface="+mn-lt"/>
          <a:ea typeface="+mn-ea"/>
          <a:cs typeface="+mn-cs"/>
        </a:defRPr>
      </a:lvl2pPr>
      <a:lvl3pPr marL="1349883" indent="-269977" algn="l" defTabSz="1079906" rtl="0" eaLnBrk="1" latinLnBrk="0" hangingPunct="1">
        <a:lnSpc>
          <a:spcPct val="90000"/>
        </a:lnSpc>
        <a:spcBef>
          <a:spcPts val="591"/>
        </a:spcBef>
        <a:buFont typeface="Arial" panose="020B0604020202020204" pitchFamily="34" charset="0"/>
        <a:buChar char="•"/>
        <a:defRPr sz="2362" kern="1200">
          <a:solidFill>
            <a:schemeClr val="tx1"/>
          </a:solidFill>
          <a:latin typeface="+mn-lt"/>
          <a:ea typeface="+mn-ea"/>
          <a:cs typeface="+mn-cs"/>
        </a:defRPr>
      </a:lvl3pPr>
      <a:lvl4pPr marL="1889836"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4pPr>
      <a:lvl5pPr marL="2429789"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5pPr>
      <a:lvl6pPr marL="2969743"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6pPr>
      <a:lvl7pPr marL="3509696"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7pPr>
      <a:lvl8pPr marL="4049649"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8pPr>
      <a:lvl9pPr marL="4589602" indent="-269977" algn="l" defTabSz="1079906" rtl="0" eaLnBrk="1" latinLnBrk="0" hangingPunct="1">
        <a:lnSpc>
          <a:spcPct val="90000"/>
        </a:lnSpc>
        <a:spcBef>
          <a:spcPts val="591"/>
        </a:spcBef>
        <a:buFont typeface="Arial" panose="020B0604020202020204" pitchFamily="34" charset="0"/>
        <a:buChar char="•"/>
        <a:defRPr sz="2126" kern="1200">
          <a:solidFill>
            <a:schemeClr val="tx1"/>
          </a:solidFill>
          <a:latin typeface="+mn-lt"/>
          <a:ea typeface="+mn-ea"/>
          <a:cs typeface="+mn-cs"/>
        </a:defRPr>
      </a:lvl9pPr>
    </p:bodyStyle>
    <p:otherStyle>
      <a:defPPr>
        <a:defRPr lang="en-US"/>
      </a:defPPr>
      <a:lvl1pPr marL="0" algn="l" defTabSz="1079906" rtl="0" eaLnBrk="1" latinLnBrk="0" hangingPunct="1">
        <a:defRPr sz="2126" kern="1200">
          <a:solidFill>
            <a:schemeClr val="tx1"/>
          </a:solidFill>
          <a:latin typeface="+mn-lt"/>
          <a:ea typeface="+mn-ea"/>
          <a:cs typeface="+mn-cs"/>
        </a:defRPr>
      </a:lvl1pPr>
      <a:lvl2pPr marL="539953" algn="l" defTabSz="1079906" rtl="0" eaLnBrk="1" latinLnBrk="0" hangingPunct="1">
        <a:defRPr sz="2126" kern="1200">
          <a:solidFill>
            <a:schemeClr val="tx1"/>
          </a:solidFill>
          <a:latin typeface="+mn-lt"/>
          <a:ea typeface="+mn-ea"/>
          <a:cs typeface="+mn-cs"/>
        </a:defRPr>
      </a:lvl2pPr>
      <a:lvl3pPr marL="1079906" algn="l" defTabSz="1079906" rtl="0" eaLnBrk="1" latinLnBrk="0" hangingPunct="1">
        <a:defRPr sz="2126" kern="1200">
          <a:solidFill>
            <a:schemeClr val="tx1"/>
          </a:solidFill>
          <a:latin typeface="+mn-lt"/>
          <a:ea typeface="+mn-ea"/>
          <a:cs typeface="+mn-cs"/>
        </a:defRPr>
      </a:lvl3pPr>
      <a:lvl4pPr marL="1619860" algn="l" defTabSz="1079906" rtl="0" eaLnBrk="1" latinLnBrk="0" hangingPunct="1">
        <a:defRPr sz="2126" kern="1200">
          <a:solidFill>
            <a:schemeClr val="tx1"/>
          </a:solidFill>
          <a:latin typeface="+mn-lt"/>
          <a:ea typeface="+mn-ea"/>
          <a:cs typeface="+mn-cs"/>
        </a:defRPr>
      </a:lvl4pPr>
      <a:lvl5pPr marL="2159813" algn="l" defTabSz="1079906" rtl="0" eaLnBrk="1" latinLnBrk="0" hangingPunct="1">
        <a:defRPr sz="2126" kern="1200">
          <a:solidFill>
            <a:schemeClr val="tx1"/>
          </a:solidFill>
          <a:latin typeface="+mn-lt"/>
          <a:ea typeface="+mn-ea"/>
          <a:cs typeface="+mn-cs"/>
        </a:defRPr>
      </a:lvl5pPr>
      <a:lvl6pPr marL="2699766" algn="l" defTabSz="1079906" rtl="0" eaLnBrk="1" latinLnBrk="0" hangingPunct="1">
        <a:defRPr sz="2126" kern="1200">
          <a:solidFill>
            <a:schemeClr val="tx1"/>
          </a:solidFill>
          <a:latin typeface="+mn-lt"/>
          <a:ea typeface="+mn-ea"/>
          <a:cs typeface="+mn-cs"/>
        </a:defRPr>
      </a:lvl6pPr>
      <a:lvl7pPr marL="3239719" algn="l" defTabSz="1079906" rtl="0" eaLnBrk="1" latinLnBrk="0" hangingPunct="1">
        <a:defRPr sz="2126" kern="1200">
          <a:solidFill>
            <a:schemeClr val="tx1"/>
          </a:solidFill>
          <a:latin typeface="+mn-lt"/>
          <a:ea typeface="+mn-ea"/>
          <a:cs typeface="+mn-cs"/>
        </a:defRPr>
      </a:lvl7pPr>
      <a:lvl8pPr marL="3779672" algn="l" defTabSz="1079906" rtl="0" eaLnBrk="1" latinLnBrk="0" hangingPunct="1">
        <a:defRPr sz="2126" kern="1200">
          <a:solidFill>
            <a:schemeClr val="tx1"/>
          </a:solidFill>
          <a:latin typeface="+mn-lt"/>
          <a:ea typeface="+mn-ea"/>
          <a:cs typeface="+mn-cs"/>
        </a:defRPr>
      </a:lvl8pPr>
      <a:lvl9pPr marL="4319626" algn="l" defTabSz="1079906" rtl="0" eaLnBrk="1" latinLnBrk="0" hangingPunct="1">
        <a:defRPr sz="21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fizikanova.com.ua/" TargetMode="External"/><Relationship Id="rId1" Type="http://schemas.openxmlformats.org/officeDocument/2006/relationships/slideLayout" Target="../slideLayouts/slideLayout1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jpeg"/><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13.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gif"/><Relationship Id="rId1" Type="http://schemas.openxmlformats.org/officeDocument/2006/relationships/slideLayout" Target="../slideLayouts/slideLayout13.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Групувати 10"/>
          <p:cNvGrpSpPr/>
          <p:nvPr/>
        </p:nvGrpSpPr>
        <p:grpSpPr>
          <a:xfrm>
            <a:off x="3007087" y="7141267"/>
            <a:ext cx="8386035" cy="469706"/>
            <a:chOff x="324512" y="7240705"/>
            <a:chExt cx="7100680" cy="397713"/>
          </a:xfrm>
          <a:solidFill>
            <a:srgbClr val="3F51B5"/>
          </a:solidFill>
          <a:effectLst/>
        </p:grpSpPr>
        <p:sp>
          <p:nvSpPr>
            <p:cNvPr id="12" name="Rounded Rectangle 16">
              <a:hlinkClick r:id="rId2"/>
            </p:cNvPr>
            <p:cNvSpPr/>
            <p:nvPr/>
          </p:nvSpPr>
          <p:spPr>
            <a:xfrm>
              <a:off x="324512" y="7240705"/>
              <a:ext cx="7100680" cy="397713"/>
            </a:xfrm>
            <a:prstGeom prst="rect">
              <a:avLst/>
            </a:prstGeom>
            <a:grpFill/>
            <a:ln w="6350" cmpd="sng">
              <a:solidFill>
                <a:srgbClr val="3F51B5"/>
              </a:solidFill>
            </a:ln>
          </p:spPr>
          <p:style>
            <a:lnRef idx="2">
              <a:schemeClr val="dk1"/>
            </a:lnRef>
            <a:fillRef idx="1">
              <a:schemeClr val="lt1"/>
            </a:fillRef>
            <a:effectRef idx="0">
              <a:schemeClr val="dk1"/>
            </a:effectRef>
            <a:fontRef idx="minor">
              <a:schemeClr val="dk1"/>
            </a:fontRef>
          </p:style>
          <p:txBody>
            <a:bodyPr rtlCol="0" anchor="ctr"/>
            <a:lstStyle/>
            <a:p>
              <a:pPr algn="ctr" defTabSz="1079906"/>
              <a:r>
                <a:rPr lang="en-US" sz="2362" kern="0" dirty="0">
                  <a:solidFill>
                    <a:srgbClr val="FFFFFF"/>
                  </a:solidFill>
                  <a:latin typeface="Arial" panose="020B0604020202020204" pitchFamily="34" charset="0"/>
                  <a:cs typeface="Arial" panose="020B0604020202020204" pitchFamily="34" charset="0"/>
                </a:rPr>
                <a:t>www.fizikanova.com.ua</a:t>
              </a:r>
            </a:p>
          </p:txBody>
        </p:sp>
        <p:pic>
          <p:nvPicPr>
            <p:cNvPr id="13" name="Picture 17" descr="ios7-search-strong_w.png">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939" y="7308732"/>
              <a:ext cx="261663" cy="261663"/>
            </a:xfrm>
            <a:prstGeom prst="rect">
              <a:avLst/>
            </a:prstGeom>
            <a:grpFill/>
            <a:ln>
              <a:solidFill>
                <a:srgbClr val="3F51B5"/>
              </a:solidFill>
            </a:ln>
          </p:spPr>
        </p:pic>
      </p:grpSp>
      <p:sp>
        <p:nvSpPr>
          <p:cNvPr id="7" name="Title 1"/>
          <p:cNvSpPr txBox="1">
            <a:spLocks/>
          </p:cNvSpPr>
          <p:nvPr/>
        </p:nvSpPr>
        <p:spPr>
          <a:xfrm>
            <a:off x="351299" y="156442"/>
            <a:ext cx="5130752" cy="1291171"/>
          </a:xfrm>
          <a:prstGeom prst="rect">
            <a:avLst/>
          </a:prstGeom>
        </p:spPr>
        <p:txBody>
          <a:bodyPr vert="horz" lIns="170056" tIns="85027" rIns="170056" bIns="85027" rtlCol="0" anchor="ctr">
            <a:normAutofit/>
          </a:bodyPr>
          <a:lstStyle>
            <a:lvl1pPr algn="r" defTabSz="457200" rtl="0" eaLnBrk="1" latinLnBrk="0" hangingPunct="1">
              <a:spcBef>
                <a:spcPct val="0"/>
              </a:spcBef>
              <a:buNone/>
              <a:defRPr sz="4000" b="0" i="0" kern="1200">
                <a:solidFill>
                  <a:srgbClr val="3498DB"/>
                </a:solidFill>
                <a:latin typeface="Segoe UI Semilight"/>
                <a:ea typeface="+mj-ea"/>
                <a:cs typeface="Segoe UI Semilight"/>
              </a:defRPr>
            </a:lvl1pPr>
          </a:lstStyle>
          <a:p>
            <a:pPr algn="l" defTabSz="539953"/>
            <a:r>
              <a:rPr lang="uk-UA" sz="5500" dirty="0">
                <a:solidFill>
                  <a:srgbClr val="3F51B5"/>
                </a:solidFill>
                <a:latin typeface="Arial" panose="020B0604020202020204" pitchFamily="34" charset="0"/>
                <a:cs typeface="Arial" panose="020B0604020202020204" pitchFamily="34" charset="0"/>
              </a:rPr>
              <a:t>УРОК 39</a:t>
            </a:r>
          </a:p>
        </p:txBody>
      </p:sp>
      <p:sp>
        <p:nvSpPr>
          <p:cNvPr id="4" name="Rounded Rectangle 3"/>
          <p:cNvSpPr/>
          <p:nvPr/>
        </p:nvSpPr>
        <p:spPr>
          <a:xfrm>
            <a:off x="622" y="1634370"/>
            <a:ext cx="14398977" cy="4947016"/>
          </a:xfrm>
          <a:prstGeom prst="rect">
            <a:avLst/>
          </a:prstGeom>
          <a:solidFill>
            <a:srgbClr val="3F51B5"/>
          </a:solidFill>
          <a:ln>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dirty="0">
              <a:solidFill>
                <a:sysClr val="windowText" lastClr="000000"/>
              </a:solidFill>
            </a:endParaRPr>
          </a:p>
        </p:txBody>
      </p:sp>
      <p:sp>
        <p:nvSpPr>
          <p:cNvPr id="2" name="Title 1"/>
          <p:cNvSpPr>
            <a:spLocks noGrp="1"/>
          </p:cNvSpPr>
          <p:nvPr>
            <p:ph type="ctrTitle"/>
          </p:nvPr>
        </p:nvSpPr>
        <p:spPr>
          <a:xfrm>
            <a:off x="65789" y="2657985"/>
            <a:ext cx="7520225" cy="2899786"/>
          </a:xfrm>
        </p:spPr>
        <p:txBody>
          <a:bodyPr>
            <a:normAutofit/>
          </a:bodyPr>
          <a:lstStyle/>
          <a:p>
            <a:pPr>
              <a:lnSpc>
                <a:spcPct val="100000"/>
              </a:lnSpc>
            </a:pPr>
            <a:r>
              <a:rPr lang="ru-RU" sz="6000" dirty="0" err="1">
                <a:solidFill>
                  <a:schemeClr val="bg1"/>
                </a:solidFill>
                <a:latin typeface="Arial" panose="020B0604020202020204" pitchFamily="34" charset="0"/>
                <a:ea typeface="Roboto" panose="02000000000000000000" pitchFamily="2" charset="0"/>
                <a:cs typeface="Arial" panose="020B0604020202020204" pitchFamily="34" charset="0"/>
              </a:rPr>
              <a:t>Електричний</a:t>
            </a:r>
            <a:r>
              <a:rPr lang="ru-RU" sz="6000" dirty="0">
                <a:solidFill>
                  <a:schemeClr val="bg1"/>
                </a:solidFill>
                <a:latin typeface="Arial" panose="020B0604020202020204" pitchFamily="34" charset="0"/>
                <a:ea typeface="Roboto" panose="02000000000000000000" pitchFamily="2" charset="0"/>
                <a:cs typeface="Arial" panose="020B0604020202020204" pitchFamily="34" charset="0"/>
              </a:rPr>
              <a:t> струм. </a:t>
            </a:r>
            <a:r>
              <a:rPr lang="ru-RU" sz="6000" dirty="0" err="1">
                <a:solidFill>
                  <a:schemeClr val="bg1"/>
                </a:solidFill>
                <a:latin typeface="Arial" panose="020B0604020202020204" pitchFamily="34" charset="0"/>
                <a:ea typeface="Roboto" panose="02000000000000000000" pitchFamily="2" charset="0"/>
                <a:cs typeface="Arial" panose="020B0604020202020204" pitchFamily="34" charset="0"/>
              </a:rPr>
              <a:t>Дії</a:t>
            </a:r>
            <a:r>
              <a:rPr lang="ru-RU" sz="6000" dirty="0">
                <a:solidFill>
                  <a:schemeClr val="bg1"/>
                </a:solidFill>
                <a:latin typeface="Arial" panose="020B0604020202020204" pitchFamily="34" charset="0"/>
                <a:ea typeface="Roboto" panose="02000000000000000000" pitchFamily="2" charset="0"/>
                <a:cs typeface="Arial" panose="020B0604020202020204" pitchFamily="34" charset="0"/>
              </a:rPr>
              <a:t> </a:t>
            </a:r>
            <a:r>
              <a:rPr lang="ru-RU" sz="6000" dirty="0" err="1">
                <a:solidFill>
                  <a:schemeClr val="bg1"/>
                </a:solidFill>
                <a:latin typeface="Arial" panose="020B0604020202020204" pitchFamily="34" charset="0"/>
                <a:ea typeface="Roboto" panose="02000000000000000000" pitchFamily="2" charset="0"/>
                <a:cs typeface="Arial" panose="020B0604020202020204" pitchFamily="34" charset="0"/>
              </a:rPr>
              <a:t>електричного</a:t>
            </a:r>
            <a:r>
              <a:rPr lang="ru-RU" sz="6000" dirty="0">
                <a:solidFill>
                  <a:schemeClr val="bg1"/>
                </a:solidFill>
                <a:latin typeface="Arial" panose="020B0604020202020204" pitchFamily="34" charset="0"/>
                <a:ea typeface="Roboto" panose="02000000000000000000" pitchFamily="2" charset="0"/>
                <a:cs typeface="Arial" panose="020B0604020202020204" pitchFamily="34" charset="0"/>
              </a:rPr>
              <a:t> струму</a:t>
            </a:r>
            <a:endParaRPr lang="uk-UA" sz="6000" dirty="0">
              <a:solidFill>
                <a:schemeClr val="bg1"/>
              </a:solidFill>
              <a:latin typeface="Arial" panose="020B0604020202020204" pitchFamily="34" charset="0"/>
              <a:ea typeface="Roboto" panose="02000000000000000000" pitchFamily="2" charset="0"/>
              <a:cs typeface="Arial" panose="020B0604020202020204" pitchFamily="34"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0336" y="6576"/>
            <a:ext cx="4025635" cy="1587620"/>
          </a:xfrm>
          <a:prstGeom prst="rect">
            <a:avLst/>
          </a:prstGeom>
        </p:spPr>
      </p:pic>
      <p:pic>
        <p:nvPicPr>
          <p:cNvPr id="1028" name="Picture 4" descr="Результат пошуку зображень за запитом &quot;лампочки&quot;"/>
          <p:cNvPicPr>
            <a:picLocks noChangeAspect="1" noChangeArrowheads="1"/>
          </p:cNvPicPr>
          <p:nvPr/>
        </p:nvPicPr>
        <p:blipFill rotWithShape="1">
          <a:blip r:embed="rId5">
            <a:extLst>
              <a:ext uri="{28A0092B-C50C-407E-A947-70E740481C1C}">
                <a14:useLocalDpi xmlns:a14="http://schemas.microsoft.com/office/drawing/2010/main" val="0"/>
              </a:ext>
            </a:extLst>
          </a:blip>
          <a:srcRect l="28614" r="4913"/>
          <a:stretch/>
        </p:blipFill>
        <p:spPr bwMode="auto">
          <a:xfrm>
            <a:off x="7650237" y="2353439"/>
            <a:ext cx="6585734" cy="3508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3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50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1+#ppt_w/2"/>
                                          </p:val>
                                        </p:tav>
                                        <p:tav tm="100000">
                                          <p:val>
                                            <p:strVal val="#ppt_x"/>
                                          </p:val>
                                        </p:tav>
                                      </p:tavLst>
                                    </p:anim>
                                    <p:anim calcmode="lin" valueType="num">
                                      <p:cBhvr additive="base">
                                        <p:cTn id="20" dur="500" fill="hold"/>
                                        <p:tgtEl>
                                          <p:spTgt spid="1028"/>
                                        </p:tgtEl>
                                        <p:attrNameLst>
                                          <p:attrName>ppt_y</p:attrName>
                                        </p:attrNameLst>
                                      </p:cBhvr>
                                      <p:tavLst>
                                        <p:tav tm="0">
                                          <p:val>
                                            <p:strVal val="#ppt_y"/>
                                          </p:val>
                                        </p:tav>
                                        <p:tav tm="100000">
                                          <p:val>
                                            <p:strVal val="#ppt_y"/>
                                          </p:val>
                                        </p:tav>
                                      </p:tavLst>
                                    </p:anim>
                                  </p:childTnLst>
                                </p:cTn>
                              </p:par>
                              <p:par>
                                <p:cTn id="21" presetID="2" presetClass="entr" presetSubtype="4" fill="hold" nodeType="withEffect">
                                  <p:stCondLst>
                                    <p:cond delay="75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Провідники</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24" y="2433160"/>
            <a:ext cx="7251315" cy="4077551"/>
          </a:xfrm>
          <a:prstGeom prst="rect">
            <a:avLst/>
          </a:prstGeom>
        </p:spPr>
      </p:pic>
      <p:sp>
        <p:nvSpPr>
          <p:cNvPr id="16" name="Button Color - Down"/>
          <p:cNvSpPr/>
          <p:nvPr/>
        </p:nvSpPr>
        <p:spPr>
          <a:xfrm>
            <a:off x="667224" y="1321649"/>
            <a:ext cx="7251315" cy="764409"/>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Металевий</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провідник</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5" name="Групувати 14"/>
          <p:cNvGrpSpPr/>
          <p:nvPr/>
        </p:nvGrpSpPr>
        <p:grpSpPr>
          <a:xfrm>
            <a:off x="1385716" y="6857813"/>
            <a:ext cx="1036473" cy="1007935"/>
            <a:chOff x="6868662" y="6699735"/>
            <a:chExt cx="1036473" cy="1007935"/>
          </a:xfrm>
        </p:grpSpPr>
        <p:sp>
          <p:nvSpPr>
            <p:cNvPr id="7" name="Блок-схема: вузол 6"/>
            <p:cNvSpPr/>
            <p:nvPr/>
          </p:nvSpPr>
          <p:spPr>
            <a:xfrm>
              <a:off x="6868662" y="6699735"/>
              <a:ext cx="1036473" cy="1007935"/>
            </a:xfrm>
            <a:prstGeom prst="flowChartConnector">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cxnSp>
          <p:nvCxnSpPr>
            <p:cNvPr id="10" name="Пряма сполучна лінія 9"/>
            <p:cNvCxnSpPr/>
            <p:nvPr/>
          </p:nvCxnSpPr>
          <p:spPr>
            <a:xfrm>
              <a:off x="7034383" y="7203702"/>
              <a:ext cx="705029" cy="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Button Color - Down"/>
              <p:cNvSpPr/>
              <p:nvPr/>
            </p:nvSpPr>
            <p:spPr>
              <a:xfrm>
                <a:off x="3497858" y="6896478"/>
                <a:ext cx="3640839" cy="856672"/>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14:m>
                  <m:oMath xmlns:m="http://schemas.openxmlformats.org/officeDocument/2006/math">
                    <m:sSup>
                      <m:sSupPr>
                        <m:ctrlPr>
                          <a:rPr lang="uk-UA" sz="4400" b="1" i="1" kern="0" smtClean="0">
                            <a:solidFill>
                              <a:schemeClr val="bg1"/>
                            </a:solidFill>
                            <a:latin typeface="Cambria Math" panose="02040503050406030204" pitchFamily="18" charset="0"/>
                            <a:ea typeface="Verdana" panose="020B0604030504040204" pitchFamily="34" charset="0"/>
                            <a:cs typeface="Verdana" panose="020B0604030504040204" pitchFamily="34" charset="0"/>
                          </a:rPr>
                        </m:ctrlPr>
                      </m:sSupPr>
                      <m:e>
                        <m:r>
                          <a:rPr lang="uk-UA" sz="4400" b="1" i="1" kern="0" smtClean="0">
                            <a:solidFill>
                              <a:schemeClr val="bg1"/>
                            </a:solidFill>
                            <a:latin typeface="Cambria Math" panose="02040503050406030204" pitchFamily="18" charset="0"/>
                            <a:ea typeface="Verdana" panose="020B0604030504040204" pitchFamily="34" charset="0"/>
                            <a:cs typeface="Verdana" panose="020B0604030504040204" pitchFamily="34" charset="0"/>
                          </a:rPr>
                          <m:t>𝟏𝟎</m:t>
                        </m:r>
                      </m:e>
                      <m:sup>
                        <m:r>
                          <a:rPr lang="uk-UA" sz="4400" b="1" i="1" kern="0" smtClean="0">
                            <a:solidFill>
                              <a:schemeClr val="bg1"/>
                            </a:solidFill>
                            <a:latin typeface="Cambria Math" panose="02040503050406030204" pitchFamily="18" charset="0"/>
                            <a:ea typeface="Verdana" panose="020B0604030504040204" pitchFamily="34" charset="0"/>
                            <a:cs typeface="Verdana" panose="020B0604030504040204" pitchFamily="34" charset="0"/>
                          </a:rPr>
                          <m:t>𝟐𝟑</m:t>
                        </m:r>
                      </m:sup>
                    </m:sSup>
                  </m:oMath>
                </a14:m>
                <a:r>
                  <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в </a:t>
                </a:r>
                <a14:m>
                  <m:oMath xmlns:m="http://schemas.openxmlformats.org/officeDocument/2006/math">
                    <m:sSup>
                      <m:sSupPr>
                        <m:ctrlPr>
                          <a:rPr lang="uk-UA" sz="4400" b="1" i="1" kern="0">
                            <a:solidFill>
                              <a:schemeClr val="bg1"/>
                            </a:solidFill>
                            <a:latin typeface="Cambria Math" panose="02040503050406030204" pitchFamily="18" charset="0"/>
                            <a:ea typeface="Verdana" panose="020B0604030504040204" pitchFamily="34" charset="0"/>
                            <a:cs typeface="Verdana" panose="020B0604030504040204" pitchFamily="34" charset="0"/>
                          </a:rPr>
                        </m:ctrlPr>
                      </m:sSupPr>
                      <m:e>
                        <m:r>
                          <a:rPr lang="uk-UA" sz="4400" b="1" i="1" kern="0">
                            <a:solidFill>
                              <a:schemeClr val="bg1"/>
                            </a:solidFill>
                            <a:latin typeface="Cambria Math" panose="02040503050406030204" pitchFamily="18" charset="0"/>
                            <a:ea typeface="Verdana" panose="020B0604030504040204" pitchFamily="34" charset="0"/>
                            <a:cs typeface="Verdana" panose="020B0604030504040204" pitchFamily="34" charset="0"/>
                          </a:rPr>
                          <m:t>𝟏</m:t>
                        </m:r>
                        <m:r>
                          <a:rPr lang="uk-UA" sz="4400" b="1" i="1" kern="0" smtClean="0">
                            <a:solidFill>
                              <a:schemeClr val="bg1"/>
                            </a:solidFill>
                            <a:latin typeface="Cambria Math" panose="02040503050406030204" pitchFamily="18" charset="0"/>
                            <a:ea typeface="Verdana" panose="020B0604030504040204" pitchFamily="34" charset="0"/>
                            <a:cs typeface="Verdana" panose="020B0604030504040204" pitchFamily="34" charset="0"/>
                          </a:rPr>
                          <m:t> см</m:t>
                        </m:r>
                      </m:e>
                      <m:sup>
                        <m:r>
                          <a:rPr lang="uk-UA" sz="4400" b="1" i="1" kern="0">
                            <a:solidFill>
                              <a:schemeClr val="bg1"/>
                            </a:solidFill>
                            <a:latin typeface="Cambria Math" panose="02040503050406030204" pitchFamily="18" charset="0"/>
                            <a:ea typeface="Verdana" panose="020B0604030504040204" pitchFamily="34" charset="0"/>
                            <a:cs typeface="Verdana" panose="020B0604030504040204" pitchFamily="34" charset="0"/>
                          </a:rPr>
                          <m:t>𝟑</m:t>
                        </m:r>
                      </m:sup>
                    </m:sSup>
                  </m:oMath>
                </a14:m>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mc:Choice>
        <mc:Fallback xmlns="">
          <p:sp>
            <p:nvSpPr>
              <p:cNvPr id="22" name="Button Color - Down"/>
              <p:cNvSpPr>
                <a:spLocks noRot="1" noChangeAspect="1" noMove="1" noResize="1" noEditPoints="1" noAdjustHandles="1" noChangeArrowheads="1" noChangeShapeType="1" noTextEdit="1"/>
              </p:cNvSpPr>
              <p:nvPr/>
            </p:nvSpPr>
            <p:spPr>
              <a:xfrm>
                <a:off x="3497858" y="6896478"/>
                <a:ext cx="3640839" cy="856672"/>
              </a:xfrm>
              <a:prstGeom prst="rect">
                <a:avLst/>
              </a:prstGeom>
              <a:blipFill>
                <a:blip r:embed="rId4"/>
                <a:stretch>
                  <a:fillRect t="-6803" b="-25170"/>
                </a:stretch>
              </a:blipFill>
              <a:ln w="38100">
                <a:solidFill>
                  <a:srgbClr val="3F51B5"/>
                </a:solidFill>
              </a:ln>
              <a:effectLst/>
            </p:spPr>
            <p:txBody>
              <a:bodyPr/>
              <a:lstStyle/>
              <a:p>
                <a:r>
                  <a:rPr lang="uk-UA">
                    <a:noFill/>
                  </a:rPr>
                  <a:t> </a:t>
                </a:r>
              </a:p>
            </p:txBody>
          </p:sp>
        </mc:Fallback>
      </mc:AlternateContent>
      <p:sp>
        <p:nvSpPr>
          <p:cNvPr id="23" name="Button Color - Down"/>
          <p:cNvSpPr/>
          <p:nvPr/>
        </p:nvSpPr>
        <p:spPr>
          <a:xfrm>
            <a:off x="8969809" y="5193836"/>
            <a:ext cx="4763120" cy="20356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Висока</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електрична</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провідність</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Стрілка: униз 23"/>
          <p:cNvSpPr/>
          <p:nvPr/>
        </p:nvSpPr>
        <p:spPr>
          <a:xfrm>
            <a:off x="10745167" y="4477668"/>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Button Color - Down"/>
          <p:cNvSpPr/>
          <p:nvPr/>
        </p:nvSpPr>
        <p:spPr>
          <a:xfrm>
            <a:off x="8969809" y="1321649"/>
            <a:ext cx="4763120" cy="2848569"/>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Багато</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вільних</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заряджених</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частинок</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463048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06" eaLnBrk="1" fontAlgn="auto" latinLnBrk="0" hangingPunct="1">
              <a:lnSpc>
                <a:spcPct val="100000"/>
              </a:lnSpc>
              <a:spcBef>
                <a:spcPts val="0"/>
              </a:spcBef>
              <a:spcAft>
                <a:spcPts val="0"/>
              </a:spcAft>
              <a:buClrTx/>
              <a:buSzTx/>
              <a:buFontTx/>
              <a:buNone/>
              <a:tabLst/>
              <a:defRPr/>
            </a:pPr>
            <a:endParaRPr kumimoji="0" lang="en-GB" sz="1596" b="0" i="0" u="none" strike="noStrike" kern="0" cap="none" spc="0" normalizeH="0" baseline="0" noProof="0">
              <a:ln>
                <a:noFill/>
              </a:ln>
              <a:solidFill>
                <a:sysClr val="windowText" lastClr="000000"/>
              </a:solidFill>
              <a:effectLst/>
              <a:uLnTx/>
              <a:uFillTx/>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Провідники</a:t>
            </a:r>
          </a:p>
        </p:txBody>
      </p:sp>
      <p:grpSp>
        <p:nvGrpSpPr>
          <p:cNvPr id="17" name="Групувати 16"/>
          <p:cNvGrpSpPr/>
          <p:nvPr/>
        </p:nvGrpSpPr>
        <p:grpSpPr>
          <a:xfrm>
            <a:off x="124149" y="7366139"/>
            <a:ext cx="597960" cy="597960"/>
            <a:chOff x="250056" y="6952092"/>
            <a:chExt cx="863849" cy="863849"/>
          </a:xfrm>
        </p:grpSpPr>
        <p:sp>
          <p:nvSpPr>
            <p:cNvPr id="18" name="Овал 17"/>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19"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grpSp>
        <p:nvGrpSpPr>
          <p:cNvPr id="20" name="Групувати 19"/>
          <p:cNvGrpSpPr/>
          <p:nvPr/>
        </p:nvGrpSpPr>
        <p:grpSpPr>
          <a:xfrm rot="10800000">
            <a:off x="13681182" y="7366139"/>
            <a:ext cx="597960" cy="597960"/>
            <a:chOff x="250056" y="6952092"/>
            <a:chExt cx="863849" cy="863849"/>
          </a:xfrm>
        </p:grpSpPr>
        <p:sp>
          <p:nvSpPr>
            <p:cNvPr id="22" name="Овал 2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2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1707821" y="6791987"/>
            <a:ext cx="4890578" cy="626294"/>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Волога земля</a:t>
            </a:r>
          </a:p>
        </p:txBody>
      </p:sp>
      <p:sp>
        <p:nvSpPr>
          <p:cNvPr id="21" name="Button Color - Down"/>
          <p:cNvSpPr/>
          <p:nvPr/>
        </p:nvSpPr>
        <p:spPr>
          <a:xfrm>
            <a:off x="8899323" y="6791987"/>
            <a:ext cx="4424792" cy="626294"/>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Тіло людини</a:t>
            </a:r>
          </a:p>
        </p:txBody>
      </p:sp>
      <p:pic>
        <p:nvPicPr>
          <p:cNvPr id="3074" name="Picture 2" descr="Результат пошуку зображень за запитом &quot;влажная земля&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29" y="1759300"/>
            <a:ext cx="7459962" cy="447597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Результат пошуку зображень за запитом &quot;организм человека&quot;"/>
          <p:cNvPicPr>
            <a:picLocks noChangeAspect="1" noChangeArrowheads="1"/>
          </p:cNvPicPr>
          <p:nvPr/>
        </p:nvPicPr>
        <p:blipFill rotWithShape="1">
          <a:blip r:embed="rId4">
            <a:extLst>
              <a:ext uri="{28A0092B-C50C-407E-A947-70E740481C1C}">
                <a14:useLocalDpi xmlns:a14="http://schemas.microsoft.com/office/drawing/2010/main" val="0"/>
              </a:ext>
            </a:extLst>
          </a:blip>
          <a:srcRect b="2315"/>
          <a:stretch/>
        </p:blipFill>
        <p:spPr bwMode="auto">
          <a:xfrm>
            <a:off x="8243278" y="1759300"/>
            <a:ext cx="5736883" cy="448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0912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additive="base">
                                        <p:cTn id="21" dur="500" fill="hold"/>
                                        <p:tgtEl>
                                          <p:spTgt spid="3076"/>
                                        </p:tgtEl>
                                        <p:attrNameLst>
                                          <p:attrName>ppt_x</p:attrName>
                                        </p:attrNameLst>
                                      </p:cBhvr>
                                      <p:tavLst>
                                        <p:tav tm="0">
                                          <p:val>
                                            <p:strVal val="#ppt_x"/>
                                          </p:val>
                                        </p:tav>
                                        <p:tav tm="100000">
                                          <p:val>
                                            <p:strVal val="#ppt_x"/>
                                          </p:val>
                                        </p:tav>
                                      </p:tavLst>
                                    </p:anim>
                                    <p:anim calcmode="lin" valueType="num">
                                      <p:cBhvr additive="base">
                                        <p:cTn id="22" dur="500" fill="hold"/>
                                        <p:tgtEl>
                                          <p:spTgt spid="307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utton Color - Down"/>
          <p:cNvSpPr/>
          <p:nvPr/>
        </p:nvSpPr>
        <p:spPr>
          <a:xfrm>
            <a:off x="292664" y="1259916"/>
            <a:ext cx="13814884" cy="1510993"/>
          </a:xfrm>
          <a:prstGeom prst="rect">
            <a:avLst/>
          </a:prstGeom>
          <a:solidFill>
            <a:srgbClr val="F44336"/>
          </a:solidFill>
          <a:ln w="38100">
            <a:solidFill>
              <a:srgbClr val="F443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79906">
              <a:defRPr/>
            </a:pPr>
            <a:r>
              <a:rPr lang="ru-RU" sz="4399"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Діелектрики</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речовини</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та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матеріали</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які</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погано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проводять</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струм</a:t>
            </a:r>
            <a:endParaRPr kumimoji="0" lang="uk-UA" sz="4399"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06" eaLnBrk="1" fontAlgn="auto" latinLnBrk="0" hangingPunct="1">
              <a:lnSpc>
                <a:spcPct val="100000"/>
              </a:lnSpc>
              <a:spcBef>
                <a:spcPts val="0"/>
              </a:spcBef>
              <a:spcAft>
                <a:spcPts val="0"/>
              </a:spcAft>
              <a:buClrTx/>
              <a:buSzTx/>
              <a:buFontTx/>
              <a:buNone/>
              <a:tabLst/>
              <a:defRPr/>
            </a:pPr>
            <a:endParaRPr kumimoji="0" lang="en-GB" sz="1596" b="0" i="0" u="none" strike="noStrike" kern="0" cap="none" spc="0" normalizeH="0" baseline="0" noProof="0">
              <a:ln>
                <a:noFill/>
              </a:ln>
              <a:solidFill>
                <a:sysClr val="windowText" lastClr="000000"/>
              </a:solidFill>
              <a:effectLst/>
              <a:uLnTx/>
              <a:uFillTx/>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Діелектрики</a:t>
            </a:r>
          </a:p>
        </p:txBody>
      </p:sp>
      <p:grpSp>
        <p:nvGrpSpPr>
          <p:cNvPr id="17" name="Групувати 16"/>
          <p:cNvGrpSpPr/>
          <p:nvPr/>
        </p:nvGrpSpPr>
        <p:grpSpPr>
          <a:xfrm>
            <a:off x="124149" y="7366139"/>
            <a:ext cx="597960" cy="597960"/>
            <a:chOff x="250056" y="6952092"/>
            <a:chExt cx="863849" cy="863849"/>
          </a:xfrm>
        </p:grpSpPr>
        <p:sp>
          <p:nvSpPr>
            <p:cNvPr id="18" name="Овал 17"/>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19"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grpSp>
        <p:nvGrpSpPr>
          <p:cNvPr id="20" name="Групувати 19"/>
          <p:cNvGrpSpPr/>
          <p:nvPr/>
        </p:nvGrpSpPr>
        <p:grpSpPr>
          <a:xfrm rot="10800000">
            <a:off x="13681182" y="7366139"/>
            <a:ext cx="597960" cy="597960"/>
            <a:chOff x="250056" y="6952092"/>
            <a:chExt cx="863849" cy="863849"/>
          </a:xfrm>
        </p:grpSpPr>
        <p:sp>
          <p:nvSpPr>
            <p:cNvPr id="22" name="Овал 2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2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3" name="Button Color - Down"/>
          <p:cNvSpPr/>
          <p:nvPr/>
        </p:nvSpPr>
        <p:spPr>
          <a:xfrm>
            <a:off x="757853" y="7048882"/>
            <a:ext cx="2809632"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Ебоніт</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descr="Результат пошуку зображень за запитом &quot;ебоніт&quot;"/>
          <p:cNvPicPr>
            <a:picLocks noChangeAspect="1" noChangeArrowheads="1"/>
          </p:cNvPicPr>
          <p:nvPr/>
        </p:nvPicPr>
        <p:blipFill rotWithShape="1">
          <a:blip r:embed="rId3">
            <a:extLst>
              <a:ext uri="{28A0092B-C50C-407E-A947-70E740481C1C}">
                <a14:useLocalDpi xmlns:a14="http://schemas.microsoft.com/office/drawing/2010/main" val="0"/>
              </a:ext>
            </a:extLst>
          </a:blip>
          <a:srcRect l="15627" t="6738" r="16959" b="8057"/>
          <a:stretch/>
        </p:blipFill>
        <p:spPr bwMode="auto">
          <a:xfrm>
            <a:off x="432980" y="3042416"/>
            <a:ext cx="3459379" cy="37280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Результат пошуку зображень за запитом &quot;порцелянова чашка&quot;"/>
          <p:cNvPicPr>
            <a:picLocks noChangeAspect="1" noChangeArrowheads="1"/>
          </p:cNvPicPr>
          <p:nvPr/>
        </p:nvPicPr>
        <p:blipFill rotWithShape="1">
          <a:blip r:embed="rId4">
            <a:extLst>
              <a:ext uri="{28A0092B-C50C-407E-A947-70E740481C1C}">
                <a14:useLocalDpi xmlns:a14="http://schemas.microsoft.com/office/drawing/2010/main" val="0"/>
              </a:ext>
            </a:extLst>
          </a:blip>
          <a:srcRect l="5570" r="3714"/>
          <a:stretch/>
        </p:blipFill>
        <p:spPr bwMode="auto">
          <a:xfrm>
            <a:off x="4159973" y="3233495"/>
            <a:ext cx="4320377" cy="3352800"/>
          </a:xfrm>
          <a:prstGeom prst="rect">
            <a:avLst/>
          </a:prstGeom>
          <a:noFill/>
          <a:extLst>
            <a:ext uri="{909E8E84-426E-40DD-AFC4-6F175D3DCCD1}">
              <a14:hiddenFill xmlns:a14="http://schemas.microsoft.com/office/drawing/2010/main">
                <a:solidFill>
                  <a:srgbClr val="FFFFFF"/>
                </a:solidFill>
              </a14:hiddenFill>
            </a:ext>
          </a:extLst>
        </p:spPr>
      </p:pic>
      <p:sp>
        <p:nvSpPr>
          <p:cNvPr id="24" name="Button Color - Down"/>
          <p:cNvSpPr/>
          <p:nvPr/>
        </p:nvSpPr>
        <p:spPr>
          <a:xfrm>
            <a:off x="4415776" y="7048882"/>
            <a:ext cx="3784527"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Порцеляна</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128" name="Picture 8" descr="Результат пошуку зображень за запитом &quot;гума&quot;"/>
          <p:cNvPicPr>
            <a:picLocks noChangeAspect="1" noChangeArrowheads="1"/>
          </p:cNvPicPr>
          <p:nvPr/>
        </p:nvPicPr>
        <p:blipFill rotWithShape="1">
          <a:blip r:embed="rId5">
            <a:extLst>
              <a:ext uri="{28A0092B-C50C-407E-A947-70E740481C1C}">
                <a14:useLocalDpi xmlns:a14="http://schemas.microsoft.com/office/drawing/2010/main" val="0"/>
              </a:ext>
            </a:extLst>
          </a:blip>
          <a:srcRect l="17236" r="18206"/>
          <a:stretch/>
        </p:blipFill>
        <p:spPr bwMode="auto">
          <a:xfrm>
            <a:off x="8586558" y="3069739"/>
            <a:ext cx="2361181" cy="3657449"/>
          </a:xfrm>
          <a:prstGeom prst="rect">
            <a:avLst/>
          </a:prstGeom>
          <a:noFill/>
          <a:extLst>
            <a:ext uri="{909E8E84-426E-40DD-AFC4-6F175D3DCCD1}">
              <a14:hiddenFill xmlns:a14="http://schemas.microsoft.com/office/drawing/2010/main">
                <a:solidFill>
                  <a:srgbClr val="FFFFFF"/>
                </a:solidFill>
              </a14:hiddenFill>
            </a:ext>
          </a:extLst>
        </p:spPr>
      </p:pic>
      <p:sp>
        <p:nvSpPr>
          <p:cNvPr id="25" name="Button Color - Down"/>
          <p:cNvSpPr/>
          <p:nvPr/>
        </p:nvSpPr>
        <p:spPr>
          <a:xfrm>
            <a:off x="9048363" y="7020393"/>
            <a:ext cx="1899376"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Гума</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Button Color - Down"/>
          <p:cNvSpPr/>
          <p:nvPr/>
        </p:nvSpPr>
        <p:spPr>
          <a:xfrm>
            <a:off x="11795799" y="7020393"/>
            <a:ext cx="1899376"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Скло</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130" name="Picture 10" descr="Результат пошуку зображень за запитом &quot;скло&quot;"/>
          <p:cNvPicPr>
            <a:picLocks noChangeAspect="1" noChangeArrowheads="1"/>
          </p:cNvPicPr>
          <p:nvPr/>
        </p:nvPicPr>
        <p:blipFill rotWithShape="1">
          <a:blip r:embed="rId6">
            <a:extLst>
              <a:ext uri="{28A0092B-C50C-407E-A947-70E740481C1C}">
                <a14:useLocalDpi xmlns:a14="http://schemas.microsoft.com/office/drawing/2010/main" val="0"/>
              </a:ext>
            </a:extLst>
          </a:blip>
          <a:srcRect l="5511" r="35377"/>
          <a:stretch/>
        </p:blipFill>
        <p:spPr bwMode="auto">
          <a:xfrm>
            <a:off x="11281578" y="3233495"/>
            <a:ext cx="2927817"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554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5122"/>
                                        </p:tgtEl>
                                        <p:attrNameLst>
                                          <p:attrName>style.visibility</p:attrName>
                                        </p:attrNameLst>
                                      </p:cBhvr>
                                      <p:to>
                                        <p:strVal val="visible"/>
                                      </p:to>
                                    </p:set>
                                    <p:anim calcmode="lin" valueType="num">
                                      <p:cBhvr additive="base">
                                        <p:cTn id="16" dur="500" fill="hold"/>
                                        <p:tgtEl>
                                          <p:spTgt spid="5122"/>
                                        </p:tgtEl>
                                        <p:attrNameLst>
                                          <p:attrName>ppt_x</p:attrName>
                                        </p:attrNameLst>
                                      </p:cBhvr>
                                      <p:tavLst>
                                        <p:tav tm="0">
                                          <p:val>
                                            <p:strVal val="#ppt_x"/>
                                          </p:val>
                                        </p:tav>
                                        <p:tav tm="100000">
                                          <p:val>
                                            <p:strVal val="#ppt_x"/>
                                          </p:val>
                                        </p:tav>
                                      </p:tavLst>
                                    </p:anim>
                                    <p:anim calcmode="lin" valueType="num">
                                      <p:cBhvr additive="base">
                                        <p:cTn id="17" dur="500" fill="hold"/>
                                        <p:tgtEl>
                                          <p:spTgt spid="5122"/>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5126"/>
                                        </p:tgtEl>
                                        <p:attrNameLst>
                                          <p:attrName>style.visibility</p:attrName>
                                        </p:attrNameLst>
                                      </p:cBhvr>
                                      <p:to>
                                        <p:strVal val="visible"/>
                                      </p:to>
                                    </p:set>
                                    <p:anim calcmode="lin" valueType="num">
                                      <p:cBhvr additive="base">
                                        <p:cTn id="25" dur="500" fill="hold"/>
                                        <p:tgtEl>
                                          <p:spTgt spid="5126"/>
                                        </p:tgtEl>
                                        <p:attrNameLst>
                                          <p:attrName>ppt_x</p:attrName>
                                        </p:attrNameLst>
                                      </p:cBhvr>
                                      <p:tavLst>
                                        <p:tav tm="0">
                                          <p:val>
                                            <p:strVal val="#ppt_x"/>
                                          </p:val>
                                        </p:tav>
                                        <p:tav tm="100000">
                                          <p:val>
                                            <p:strVal val="#ppt_x"/>
                                          </p:val>
                                        </p:tav>
                                      </p:tavLst>
                                    </p:anim>
                                    <p:anim calcmode="lin" valueType="num">
                                      <p:cBhvr additive="base">
                                        <p:cTn id="26" dur="500" fill="hold"/>
                                        <p:tgtEl>
                                          <p:spTgt spid="5126"/>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5128"/>
                                        </p:tgtEl>
                                        <p:attrNameLst>
                                          <p:attrName>style.visibility</p:attrName>
                                        </p:attrNameLst>
                                      </p:cBhvr>
                                      <p:to>
                                        <p:strVal val="visible"/>
                                      </p:to>
                                    </p:set>
                                    <p:anim calcmode="lin" valueType="num">
                                      <p:cBhvr additive="base">
                                        <p:cTn id="34" dur="500" fill="hold"/>
                                        <p:tgtEl>
                                          <p:spTgt spid="5128"/>
                                        </p:tgtEl>
                                        <p:attrNameLst>
                                          <p:attrName>ppt_x</p:attrName>
                                        </p:attrNameLst>
                                      </p:cBhvr>
                                      <p:tavLst>
                                        <p:tav tm="0">
                                          <p:val>
                                            <p:strVal val="#ppt_x"/>
                                          </p:val>
                                        </p:tav>
                                        <p:tav tm="100000">
                                          <p:val>
                                            <p:strVal val="#ppt_x"/>
                                          </p:val>
                                        </p:tav>
                                      </p:tavLst>
                                    </p:anim>
                                    <p:anim calcmode="lin" valueType="num">
                                      <p:cBhvr additive="base">
                                        <p:cTn id="35" dur="500" fill="hold"/>
                                        <p:tgtEl>
                                          <p:spTgt spid="5128"/>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500"/>
                                        <p:tgtEl>
                                          <p:spTgt spid="25"/>
                                        </p:tgtEl>
                                      </p:cBhvr>
                                    </p:animEffect>
                                  </p:childTnLst>
                                </p:cTn>
                              </p:par>
                            </p:childTnLst>
                          </p:cTn>
                        </p:par>
                        <p:par>
                          <p:cTn id="40" fill="hold">
                            <p:stCondLst>
                              <p:cond delay="4000"/>
                            </p:stCondLst>
                            <p:childTnLst>
                              <p:par>
                                <p:cTn id="41" presetID="2" presetClass="entr" presetSubtype="4" fill="hold" nodeType="afterEffect">
                                  <p:stCondLst>
                                    <p:cond delay="0"/>
                                  </p:stCondLst>
                                  <p:childTnLst>
                                    <p:set>
                                      <p:cBhvr>
                                        <p:cTn id="42" dur="1" fill="hold">
                                          <p:stCondLst>
                                            <p:cond delay="0"/>
                                          </p:stCondLst>
                                        </p:cTn>
                                        <p:tgtEl>
                                          <p:spTgt spid="5130"/>
                                        </p:tgtEl>
                                        <p:attrNameLst>
                                          <p:attrName>style.visibility</p:attrName>
                                        </p:attrNameLst>
                                      </p:cBhvr>
                                      <p:to>
                                        <p:strVal val="visible"/>
                                      </p:to>
                                    </p:set>
                                    <p:anim calcmode="lin" valueType="num">
                                      <p:cBhvr additive="base">
                                        <p:cTn id="43" dur="500" fill="hold"/>
                                        <p:tgtEl>
                                          <p:spTgt spid="5130"/>
                                        </p:tgtEl>
                                        <p:attrNameLst>
                                          <p:attrName>ppt_x</p:attrName>
                                        </p:attrNameLst>
                                      </p:cBhvr>
                                      <p:tavLst>
                                        <p:tav tm="0">
                                          <p:val>
                                            <p:strVal val="#ppt_x"/>
                                          </p:val>
                                        </p:tav>
                                        <p:tav tm="100000">
                                          <p:val>
                                            <p:strVal val="#ppt_x"/>
                                          </p:val>
                                        </p:tav>
                                      </p:tavLst>
                                    </p:anim>
                                    <p:anim calcmode="lin" valueType="num">
                                      <p:cBhvr additive="base">
                                        <p:cTn id="44" dur="500" fill="hold"/>
                                        <p:tgtEl>
                                          <p:spTgt spid="5130"/>
                                        </p:tgtEl>
                                        <p:attrNameLst>
                                          <p:attrName>ppt_y</p:attrName>
                                        </p:attrNameLst>
                                      </p:cBhvr>
                                      <p:tavLst>
                                        <p:tav tm="0">
                                          <p:val>
                                            <p:strVal val="1+#ppt_h/2"/>
                                          </p:val>
                                        </p:tav>
                                        <p:tav tm="100000">
                                          <p:val>
                                            <p:strVal val="#ppt_y"/>
                                          </p:val>
                                        </p:tav>
                                      </p:tavLst>
                                    </p:anim>
                                  </p:childTnLst>
                                </p:cTn>
                              </p:par>
                            </p:childTnLst>
                          </p:cTn>
                        </p:par>
                        <p:par>
                          <p:cTn id="45" fill="hold">
                            <p:stCondLst>
                              <p:cond delay="4500"/>
                            </p:stCondLst>
                            <p:childTnLst>
                              <p:par>
                                <p:cTn id="46" presetID="22" presetClass="entr" presetSubtype="8" fill="hold" grpId="0"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13" grpId="0" animBg="1"/>
      <p:bldP spid="24" grpId="0" animBg="1"/>
      <p:bldP spid="25"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06" eaLnBrk="1" fontAlgn="auto" latinLnBrk="0" hangingPunct="1">
              <a:lnSpc>
                <a:spcPct val="100000"/>
              </a:lnSpc>
              <a:spcBef>
                <a:spcPts val="0"/>
              </a:spcBef>
              <a:spcAft>
                <a:spcPts val="0"/>
              </a:spcAft>
              <a:buClrTx/>
              <a:buSzTx/>
              <a:buFontTx/>
              <a:buNone/>
              <a:tabLst/>
              <a:defRPr/>
            </a:pPr>
            <a:endParaRPr kumimoji="0" lang="en-GB" sz="1596" b="0" i="0" u="none" strike="noStrike" kern="0" cap="none" spc="0" normalizeH="0" baseline="0" noProof="0">
              <a:ln>
                <a:noFill/>
              </a:ln>
              <a:solidFill>
                <a:sysClr val="windowText" lastClr="000000"/>
              </a:solidFill>
              <a:effectLst/>
              <a:uLnTx/>
              <a:uFillTx/>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Діелектрики</a:t>
            </a:r>
          </a:p>
        </p:txBody>
      </p:sp>
      <p:grpSp>
        <p:nvGrpSpPr>
          <p:cNvPr id="17" name="Групувати 16"/>
          <p:cNvGrpSpPr/>
          <p:nvPr/>
        </p:nvGrpSpPr>
        <p:grpSpPr>
          <a:xfrm>
            <a:off x="124149" y="7366139"/>
            <a:ext cx="597960" cy="597960"/>
            <a:chOff x="250056" y="6952092"/>
            <a:chExt cx="863849" cy="863849"/>
          </a:xfrm>
        </p:grpSpPr>
        <p:sp>
          <p:nvSpPr>
            <p:cNvPr id="18" name="Овал 17"/>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19"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grpSp>
        <p:nvGrpSpPr>
          <p:cNvPr id="20" name="Групувати 19"/>
          <p:cNvGrpSpPr/>
          <p:nvPr/>
        </p:nvGrpSpPr>
        <p:grpSpPr>
          <a:xfrm rot="10800000">
            <a:off x="13681182" y="7366139"/>
            <a:ext cx="597960" cy="597960"/>
            <a:chOff x="250056" y="6952092"/>
            <a:chExt cx="863849" cy="863849"/>
          </a:xfrm>
        </p:grpSpPr>
        <p:sp>
          <p:nvSpPr>
            <p:cNvPr id="22" name="Овал 2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2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3" name="Button Color - Down"/>
          <p:cNvSpPr/>
          <p:nvPr/>
        </p:nvSpPr>
        <p:spPr>
          <a:xfrm>
            <a:off x="419589" y="5861022"/>
            <a:ext cx="4764292" cy="1195309"/>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Дистильована вода</a:t>
            </a:r>
          </a:p>
        </p:txBody>
      </p:sp>
      <p:pic>
        <p:nvPicPr>
          <p:cNvPr id="6146" name="Picture 2" descr="Результат пошуку зображень за запитом &quot;дистильована вода&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362" y="1464598"/>
            <a:ext cx="4095261" cy="4241520"/>
          </a:xfrm>
          <a:prstGeom prst="rect">
            <a:avLst/>
          </a:prstGeom>
          <a:noFill/>
          <a:extLst>
            <a:ext uri="{909E8E84-426E-40DD-AFC4-6F175D3DCCD1}">
              <a14:hiddenFill xmlns:a14="http://schemas.microsoft.com/office/drawing/2010/main">
                <a:solidFill>
                  <a:srgbClr val="FFFFFF"/>
                </a:solidFill>
              </a14:hiddenFill>
            </a:ext>
          </a:extLst>
        </p:spPr>
      </p:pic>
      <p:sp>
        <p:nvSpPr>
          <p:cNvPr id="28" name="Button Color - Down"/>
          <p:cNvSpPr/>
          <p:nvPr/>
        </p:nvSpPr>
        <p:spPr>
          <a:xfrm>
            <a:off x="5685311" y="6209594"/>
            <a:ext cx="1894753"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Гас</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148" name="Picture 4" descr="Результат пошуку зображень за запитом &quot;керосин&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547" y="1619224"/>
            <a:ext cx="2320282" cy="39322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Пов’язане зображення"/>
          <p:cNvPicPr>
            <a:picLocks noChangeAspect="1" noChangeArrowheads="1"/>
          </p:cNvPicPr>
          <p:nvPr/>
        </p:nvPicPr>
        <p:blipFill rotWithShape="1">
          <a:blip r:embed="rId5">
            <a:extLst>
              <a:ext uri="{28A0092B-C50C-407E-A947-70E740481C1C}">
                <a14:useLocalDpi xmlns:a14="http://schemas.microsoft.com/office/drawing/2010/main" val="0"/>
              </a:ext>
            </a:extLst>
          </a:blip>
          <a:srcRect l="21797" r="19772"/>
          <a:stretch/>
        </p:blipFill>
        <p:spPr bwMode="auto">
          <a:xfrm>
            <a:off x="8499753" y="1831758"/>
            <a:ext cx="2838450" cy="3648075"/>
          </a:xfrm>
          <a:prstGeom prst="rect">
            <a:avLst/>
          </a:prstGeom>
          <a:noFill/>
          <a:extLst>
            <a:ext uri="{909E8E84-426E-40DD-AFC4-6F175D3DCCD1}">
              <a14:hiddenFill xmlns:a14="http://schemas.microsoft.com/office/drawing/2010/main">
                <a:solidFill>
                  <a:srgbClr val="FFFFFF"/>
                </a:solidFill>
              </a14:hiddenFill>
            </a:ext>
          </a:extLst>
        </p:spPr>
      </p:pic>
      <p:sp>
        <p:nvSpPr>
          <p:cNvPr id="29" name="Button Color - Down"/>
          <p:cNvSpPr/>
          <p:nvPr/>
        </p:nvSpPr>
        <p:spPr>
          <a:xfrm>
            <a:off x="8652189" y="6209593"/>
            <a:ext cx="2533577"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Кисень</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152" name="Picture 8" descr="Результат пошуку зображень за запитом &quot;азот&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14905" y="2531844"/>
            <a:ext cx="2573555" cy="2573555"/>
          </a:xfrm>
          <a:prstGeom prst="rect">
            <a:avLst/>
          </a:prstGeom>
          <a:noFill/>
          <a:extLst>
            <a:ext uri="{909E8E84-426E-40DD-AFC4-6F175D3DCCD1}">
              <a14:hiddenFill xmlns:a14="http://schemas.microsoft.com/office/drawing/2010/main">
                <a:solidFill>
                  <a:srgbClr val="FFFFFF"/>
                </a:solidFill>
              </a14:hiddenFill>
            </a:ext>
          </a:extLst>
        </p:spPr>
      </p:pic>
      <p:sp>
        <p:nvSpPr>
          <p:cNvPr id="30" name="Button Color - Down"/>
          <p:cNvSpPr/>
          <p:nvPr/>
        </p:nvSpPr>
        <p:spPr>
          <a:xfrm>
            <a:off x="12054305" y="6209593"/>
            <a:ext cx="1894753"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Азот</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58557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ppt_x"/>
                                          </p:val>
                                        </p:tav>
                                        <p:tav tm="100000">
                                          <p:val>
                                            <p:strVal val="#ppt_x"/>
                                          </p:val>
                                        </p:tav>
                                      </p:tavLst>
                                    </p:anim>
                                    <p:anim calcmode="lin" valueType="num">
                                      <p:cBhvr additive="base">
                                        <p:cTn id="13" dur="500" fill="hold"/>
                                        <p:tgtEl>
                                          <p:spTgt spid="614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6148"/>
                                        </p:tgtEl>
                                        <p:attrNameLst>
                                          <p:attrName>style.visibility</p:attrName>
                                        </p:attrNameLst>
                                      </p:cBhvr>
                                      <p:to>
                                        <p:strVal val="visible"/>
                                      </p:to>
                                    </p:set>
                                    <p:anim calcmode="lin" valueType="num">
                                      <p:cBhvr additive="base">
                                        <p:cTn id="21" dur="500" fill="hold"/>
                                        <p:tgtEl>
                                          <p:spTgt spid="6148"/>
                                        </p:tgtEl>
                                        <p:attrNameLst>
                                          <p:attrName>ppt_x</p:attrName>
                                        </p:attrNameLst>
                                      </p:cBhvr>
                                      <p:tavLst>
                                        <p:tav tm="0">
                                          <p:val>
                                            <p:strVal val="#ppt_x"/>
                                          </p:val>
                                        </p:tav>
                                        <p:tav tm="100000">
                                          <p:val>
                                            <p:strVal val="#ppt_x"/>
                                          </p:val>
                                        </p:tav>
                                      </p:tavLst>
                                    </p:anim>
                                    <p:anim calcmode="lin" valueType="num">
                                      <p:cBhvr additive="base">
                                        <p:cTn id="22" dur="500" fill="hold"/>
                                        <p:tgtEl>
                                          <p:spTgt spid="6148"/>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6150"/>
                                        </p:tgtEl>
                                        <p:attrNameLst>
                                          <p:attrName>style.visibility</p:attrName>
                                        </p:attrNameLst>
                                      </p:cBhvr>
                                      <p:to>
                                        <p:strVal val="visible"/>
                                      </p:to>
                                    </p:set>
                                    <p:anim calcmode="lin" valueType="num">
                                      <p:cBhvr additive="base">
                                        <p:cTn id="30" dur="500" fill="hold"/>
                                        <p:tgtEl>
                                          <p:spTgt spid="6150"/>
                                        </p:tgtEl>
                                        <p:attrNameLst>
                                          <p:attrName>ppt_x</p:attrName>
                                        </p:attrNameLst>
                                      </p:cBhvr>
                                      <p:tavLst>
                                        <p:tav tm="0">
                                          <p:val>
                                            <p:strVal val="#ppt_x"/>
                                          </p:val>
                                        </p:tav>
                                        <p:tav tm="100000">
                                          <p:val>
                                            <p:strVal val="#ppt_x"/>
                                          </p:val>
                                        </p:tav>
                                      </p:tavLst>
                                    </p:anim>
                                    <p:anim calcmode="lin" valueType="num">
                                      <p:cBhvr additive="base">
                                        <p:cTn id="31" dur="500" fill="hold"/>
                                        <p:tgtEl>
                                          <p:spTgt spid="6150"/>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3500"/>
                            </p:stCondLst>
                            <p:childTnLst>
                              <p:par>
                                <p:cTn id="37" presetID="2" presetClass="entr" presetSubtype="4" fill="hold" nodeType="afterEffect">
                                  <p:stCondLst>
                                    <p:cond delay="0"/>
                                  </p:stCondLst>
                                  <p:childTnLst>
                                    <p:set>
                                      <p:cBhvr>
                                        <p:cTn id="38" dur="1" fill="hold">
                                          <p:stCondLst>
                                            <p:cond delay="0"/>
                                          </p:stCondLst>
                                        </p:cTn>
                                        <p:tgtEl>
                                          <p:spTgt spid="6152"/>
                                        </p:tgtEl>
                                        <p:attrNameLst>
                                          <p:attrName>style.visibility</p:attrName>
                                        </p:attrNameLst>
                                      </p:cBhvr>
                                      <p:to>
                                        <p:strVal val="visible"/>
                                      </p:to>
                                    </p:set>
                                    <p:anim calcmode="lin" valueType="num">
                                      <p:cBhvr additive="base">
                                        <p:cTn id="39" dur="500" fill="hold"/>
                                        <p:tgtEl>
                                          <p:spTgt spid="6152"/>
                                        </p:tgtEl>
                                        <p:attrNameLst>
                                          <p:attrName>ppt_x</p:attrName>
                                        </p:attrNameLst>
                                      </p:cBhvr>
                                      <p:tavLst>
                                        <p:tav tm="0">
                                          <p:val>
                                            <p:strVal val="#ppt_x"/>
                                          </p:val>
                                        </p:tav>
                                        <p:tav tm="100000">
                                          <p:val>
                                            <p:strVal val="#ppt_x"/>
                                          </p:val>
                                        </p:tav>
                                      </p:tavLst>
                                    </p:anim>
                                    <p:anim calcmode="lin" valueType="num">
                                      <p:cBhvr additive="base">
                                        <p:cTn id="40" dur="500" fill="hold"/>
                                        <p:tgtEl>
                                          <p:spTgt spid="6152"/>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22" presetClass="entr" presetSubtype="8"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Діелектрики</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4" name="Button Color - Down"/>
          <p:cNvSpPr/>
          <p:nvPr/>
        </p:nvSpPr>
        <p:spPr>
          <a:xfrm>
            <a:off x="419589" y="2403889"/>
            <a:ext cx="5336243" cy="3546764"/>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У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діелектриках</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майже</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відсутні</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вільні</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заряджені</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частинки</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7170" name="Picture 2" descr="http://physics.bu.edu/~duffy/semester2/cap_atomic.gif"/>
          <p:cNvPicPr>
            <a:picLocks noChangeAspect="1" noChangeArrowheads="1"/>
          </p:cNvPicPr>
          <p:nvPr/>
        </p:nvPicPr>
        <p:blipFill rotWithShape="1">
          <a:blip r:embed="rId3">
            <a:extLst>
              <a:ext uri="{28A0092B-C50C-407E-A947-70E740481C1C}">
                <a14:useLocalDpi xmlns:a14="http://schemas.microsoft.com/office/drawing/2010/main" val="0"/>
              </a:ext>
            </a:extLst>
          </a:blip>
          <a:srcRect t="14349" r="69038" b="31026"/>
          <a:stretch/>
        </p:blipFill>
        <p:spPr bwMode="auto">
          <a:xfrm>
            <a:off x="5974253" y="1450520"/>
            <a:ext cx="8425960" cy="5453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3734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170"/>
                                        </p:tgtEl>
                                        <p:attrNameLst>
                                          <p:attrName>style.visibility</p:attrName>
                                        </p:attrNameLst>
                                      </p:cBhvr>
                                      <p:to>
                                        <p:strVal val="visible"/>
                                      </p:to>
                                    </p:set>
                                    <p:anim calcmode="lin" valueType="num">
                                      <p:cBhvr additive="base">
                                        <p:cTn id="16" dur="500" fill="hold"/>
                                        <p:tgtEl>
                                          <p:spTgt spid="7170"/>
                                        </p:tgtEl>
                                        <p:attrNameLst>
                                          <p:attrName>ppt_x</p:attrName>
                                        </p:attrNameLst>
                                      </p:cBhvr>
                                      <p:tavLst>
                                        <p:tav tm="0">
                                          <p:val>
                                            <p:strVal val="#ppt_x"/>
                                          </p:val>
                                        </p:tav>
                                        <p:tav tm="100000">
                                          <p:val>
                                            <p:strVal val="#ppt_x"/>
                                          </p:val>
                                        </p:tav>
                                      </p:tavLst>
                                    </p:anim>
                                    <p:anim calcmode="lin" valueType="num">
                                      <p:cBhvr additive="base">
                                        <p:cTn id="17"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Провідники та діелектрики</a:t>
            </a:r>
          </a:p>
        </p:txBody>
      </p:sp>
      <p:sp>
        <p:nvSpPr>
          <p:cNvPr id="9" name="Button Color - Down"/>
          <p:cNvSpPr/>
          <p:nvPr/>
        </p:nvSpPr>
        <p:spPr>
          <a:xfrm>
            <a:off x="2769305" y="1289090"/>
            <a:ext cx="9116550" cy="827134"/>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Провідники</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та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діелектрики</a:t>
            </a:r>
            <a:endPar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pic>
        <p:nvPicPr>
          <p:cNvPr id="8194" name="Picture 2" descr="Результат пошуку зображень за запитом &quot;кабель&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730" y="3317307"/>
            <a:ext cx="4894750" cy="298579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Результат пошуку зображень за запитом &quot;розетки&quot;"/>
          <p:cNvPicPr>
            <a:picLocks noChangeAspect="1" noChangeArrowheads="1"/>
          </p:cNvPicPr>
          <p:nvPr/>
        </p:nvPicPr>
        <p:blipFill rotWithShape="1">
          <a:blip r:embed="rId4">
            <a:extLst>
              <a:ext uri="{28A0092B-C50C-407E-A947-70E740481C1C}">
                <a14:useLocalDpi xmlns:a14="http://schemas.microsoft.com/office/drawing/2010/main" val="0"/>
              </a:ext>
            </a:extLst>
          </a:blip>
          <a:srcRect l="3742" t="2094" r="4116" b="3309"/>
          <a:stretch/>
        </p:blipFill>
        <p:spPr bwMode="auto">
          <a:xfrm>
            <a:off x="9747653" y="2701487"/>
            <a:ext cx="4276403" cy="381128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Пов’язане зображення"/>
          <p:cNvPicPr>
            <a:picLocks noChangeAspect="1" noChangeArrowheads="1"/>
          </p:cNvPicPr>
          <p:nvPr/>
        </p:nvPicPr>
        <p:blipFill rotWithShape="1">
          <a:blip r:embed="rId5">
            <a:extLst>
              <a:ext uri="{28A0092B-C50C-407E-A947-70E740481C1C}">
                <a14:useLocalDpi xmlns:a14="http://schemas.microsoft.com/office/drawing/2010/main" val="0"/>
              </a:ext>
            </a:extLst>
          </a:blip>
          <a:srcRect b="8889"/>
          <a:stretch/>
        </p:blipFill>
        <p:spPr bwMode="auto">
          <a:xfrm>
            <a:off x="419589" y="2280344"/>
            <a:ext cx="4165595" cy="5059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091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8200"/>
                                        </p:tgtEl>
                                        <p:attrNameLst>
                                          <p:attrName>style.visibility</p:attrName>
                                        </p:attrNameLst>
                                      </p:cBhvr>
                                      <p:to>
                                        <p:strVal val="visible"/>
                                      </p:to>
                                    </p:set>
                                    <p:anim calcmode="lin" valueType="num">
                                      <p:cBhvr additive="base">
                                        <p:cTn id="16" dur="500" fill="hold"/>
                                        <p:tgtEl>
                                          <p:spTgt spid="8200"/>
                                        </p:tgtEl>
                                        <p:attrNameLst>
                                          <p:attrName>ppt_x</p:attrName>
                                        </p:attrNameLst>
                                      </p:cBhvr>
                                      <p:tavLst>
                                        <p:tav tm="0">
                                          <p:val>
                                            <p:strVal val="#ppt_x"/>
                                          </p:val>
                                        </p:tav>
                                        <p:tav tm="100000">
                                          <p:val>
                                            <p:strVal val="#ppt_x"/>
                                          </p:val>
                                        </p:tav>
                                      </p:tavLst>
                                    </p:anim>
                                    <p:anim calcmode="lin" valueType="num">
                                      <p:cBhvr additive="base">
                                        <p:cTn id="17" dur="500" fill="hold"/>
                                        <p:tgtEl>
                                          <p:spTgt spid="820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8194"/>
                                        </p:tgtEl>
                                        <p:attrNameLst>
                                          <p:attrName>style.visibility</p:attrName>
                                        </p:attrNameLst>
                                      </p:cBhvr>
                                      <p:to>
                                        <p:strVal val="visible"/>
                                      </p:to>
                                    </p:set>
                                    <p:anim calcmode="lin" valueType="num">
                                      <p:cBhvr additive="base">
                                        <p:cTn id="21" dur="500" fill="hold"/>
                                        <p:tgtEl>
                                          <p:spTgt spid="8194"/>
                                        </p:tgtEl>
                                        <p:attrNameLst>
                                          <p:attrName>ppt_x</p:attrName>
                                        </p:attrNameLst>
                                      </p:cBhvr>
                                      <p:tavLst>
                                        <p:tav tm="0">
                                          <p:val>
                                            <p:strVal val="#ppt_x"/>
                                          </p:val>
                                        </p:tav>
                                        <p:tav tm="100000">
                                          <p:val>
                                            <p:strVal val="#ppt_x"/>
                                          </p:val>
                                        </p:tav>
                                      </p:tavLst>
                                    </p:anim>
                                    <p:anim calcmode="lin" valueType="num">
                                      <p:cBhvr additive="base">
                                        <p:cTn id="22" dur="500" fill="hold"/>
                                        <p:tgtEl>
                                          <p:spTgt spid="8194"/>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8198"/>
                                        </p:tgtEl>
                                        <p:attrNameLst>
                                          <p:attrName>style.visibility</p:attrName>
                                        </p:attrNameLst>
                                      </p:cBhvr>
                                      <p:to>
                                        <p:strVal val="visible"/>
                                      </p:to>
                                    </p:set>
                                    <p:anim calcmode="lin" valueType="num">
                                      <p:cBhvr additive="base">
                                        <p:cTn id="26" dur="500" fill="hold"/>
                                        <p:tgtEl>
                                          <p:spTgt spid="8198"/>
                                        </p:tgtEl>
                                        <p:attrNameLst>
                                          <p:attrName>ppt_x</p:attrName>
                                        </p:attrNameLst>
                                      </p:cBhvr>
                                      <p:tavLst>
                                        <p:tav tm="0">
                                          <p:val>
                                            <p:strVal val="#ppt_x"/>
                                          </p:val>
                                        </p:tav>
                                        <p:tav tm="100000">
                                          <p:val>
                                            <p:strVal val="#ppt_x"/>
                                          </p:val>
                                        </p:tav>
                                      </p:tavLst>
                                    </p:anim>
                                    <p:anim calcmode="lin" valueType="num">
                                      <p:cBhvr additive="base">
                                        <p:cTn id="27"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utton Color - Down"/>
          <p:cNvSpPr/>
          <p:nvPr/>
        </p:nvSpPr>
        <p:spPr>
          <a:xfrm>
            <a:off x="292664" y="1259916"/>
            <a:ext cx="13814884" cy="2009757"/>
          </a:xfrm>
          <a:prstGeom prst="rect">
            <a:avLst/>
          </a:prstGeom>
          <a:solidFill>
            <a:srgbClr val="F44336"/>
          </a:solidFill>
          <a:ln w="38100">
            <a:solidFill>
              <a:srgbClr val="F443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79906">
              <a:defRPr/>
            </a:pPr>
            <a:r>
              <a:rPr lang="uk-UA" sz="4399" b="1" kern="0" dirty="0">
                <a:solidFill>
                  <a:srgbClr val="FFFF00"/>
                </a:solidFill>
                <a:latin typeface="Verdana" panose="020B0604030504040204" pitchFamily="34" charset="0"/>
                <a:ea typeface="Verdana" panose="020B0604030504040204" pitchFamily="34" charset="0"/>
                <a:cs typeface="Verdana" panose="020B0604030504040204" pitchFamily="34" charset="0"/>
              </a:rPr>
              <a:t>Напівпровідники</a:t>
            </a:r>
            <a:r>
              <a:rPr lang="uk-UA"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 це речовини, які займають проміжне місце між провідниками та діелектриками</a:t>
            </a:r>
            <a:endParaRPr kumimoji="0" lang="uk-UA" sz="4399"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06" eaLnBrk="1" fontAlgn="auto" latinLnBrk="0" hangingPunct="1">
              <a:lnSpc>
                <a:spcPct val="100000"/>
              </a:lnSpc>
              <a:spcBef>
                <a:spcPts val="0"/>
              </a:spcBef>
              <a:spcAft>
                <a:spcPts val="0"/>
              </a:spcAft>
              <a:buClrTx/>
              <a:buSzTx/>
              <a:buFontTx/>
              <a:buNone/>
              <a:tabLst/>
              <a:defRPr/>
            </a:pPr>
            <a:endParaRPr kumimoji="0" lang="en-GB" sz="1596" b="0" i="0" u="none" strike="noStrike" kern="0" cap="none" spc="0" normalizeH="0" baseline="0" noProof="0">
              <a:ln>
                <a:noFill/>
              </a:ln>
              <a:solidFill>
                <a:sysClr val="windowText" lastClr="000000"/>
              </a:solidFill>
              <a:effectLst/>
              <a:uLnTx/>
              <a:uFillTx/>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Напівпровідники</a:t>
            </a:r>
          </a:p>
        </p:txBody>
      </p:sp>
      <p:grpSp>
        <p:nvGrpSpPr>
          <p:cNvPr id="17" name="Групувати 16"/>
          <p:cNvGrpSpPr/>
          <p:nvPr/>
        </p:nvGrpSpPr>
        <p:grpSpPr>
          <a:xfrm>
            <a:off x="124149" y="7366139"/>
            <a:ext cx="597960" cy="597960"/>
            <a:chOff x="250056" y="6952092"/>
            <a:chExt cx="863849" cy="863849"/>
          </a:xfrm>
        </p:grpSpPr>
        <p:sp>
          <p:nvSpPr>
            <p:cNvPr id="18" name="Овал 17"/>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19"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grpSp>
        <p:nvGrpSpPr>
          <p:cNvPr id="20" name="Групувати 19"/>
          <p:cNvGrpSpPr/>
          <p:nvPr/>
        </p:nvGrpSpPr>
        <p:grpSpPr>
          <a:xfrm rot="10800000">
            <a:off x="13681182" y="7366139"/>
            <a:ext cx="597960" cy="597960"/>
            <a:chOff x="250056" y="6952092"/>
            <a:chExt cx="863849" cy="863849"/>
          </a:xfrm>
        </p:grpSpPr>
        <p:sp>
          <p:nvSpPr>
            <p:cNvPr id="22" name="Овал 2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2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21" name="Button Color - Down"/>
          <p:cNvSpPr/>
          <p:nvPr/>
        </p:nvSpPr>
        <p:spPr>
          <a:xfrm>
            <a:off x="1186936" y="7318802"/>
            <a:ext cx="3252329"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Германій</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218" name="Picture 2" descr="Результат пошуку зображень"/>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964" y="3466166"/>
            <a:ext cx="3637540" cy="3637540"/>
          </a:xfrm>
          <a:prstGeom prst="rect">
            <a:avLst/>
          </a:prstGeom>
          <a:noFill/>
          <a:extLst>
            <a:ext uri="{909E8E84-426E-40DD-AFC4-6F175D3DCCD1}">
              <a14:hiddenFill xmlns:a14="http://schemas.microsoft.com/office/drawing/2010/main">
                <a:solidFill>
                  <a:srgbClr val="FFFFFF"/>
                </a:solidFill>
              </a14:hiddenFill>
            </a:ext>
          </a:extLst>
        </p:spPr>
      </p:pic>
      <p:sp>
        <p:nvSpPr>
          <p:cNvPr id="27" name="Button Color - Down"/>
          <p:cNvSpPr/>
          <p:nvPr/>
        </p:nvSpPr>
        <p:spPr>
          <a:xfrm>
            <a:off x="5575480" y="7318803"/>
            <a:ext cx="3252329"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Кремній</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220" name="Picture 4" descr="Результат пошуку зображень"/>
          <p:cNvPicPr>
            <a:picLocks noChangeAspect="1" noChangeArrowheads="1"/>
          </p:cNvPicPr>
          <p:nvPr/>
        </p:nvPicPr>
        <p:blipFill rotWithShape="1">
          <a:blip r:embed="rId4">
            <a:extLst>
              <a:ext uri="{28A0092B-C50C-407E-A947-70E740481C1C}">
                <a14:useLocalDpi xmlns:a14="http://schemas.microsoft.com/office/drawing/2010/main" val="0"/>
              </a:ext>
            </a:extLst>
          </a:blip>
          <a:srcRect l="11135" r="5441"/>
          <a:stretch/>
        </p:blipFill>
        <p:spPr bwMode="auto">
          <a:xfrm>
            <a:off x="5164828" y="3488149"/>
            <a:ext cx="4070555" cy="3659513"/>
          </a:xfrm>
          <a:prstGeom prst="rect">
            <a:avLst/>
          </a:prstGeom>
          <a:noFill/>
          <a:extLst>
            <a:ext uri="{909E8E84-426E-40DD-AFC4-6F175D3DCCD1}">
              <a14:hiddenFill xmlns:a14="http://schemas.microsoft.com/office/drawing/2010/main">
                <a:solidFill>
                  <a:srgbClr val="FFFFFF"/>
                </a:solidFill>
              </a14:hiddenFill>
            </a:ext>
          </a:extLst>
        </p:spPr>
      </p:pic>
      <p:sp>
        <p:nvSpPr>
          <p:cNvPr id="28" name="Button Color - Down"/>
          <p:cNvSpPr/>
          <p:nvPr/>
        </p:nvSpPr>
        <p:spPr>
          <a:xfrm>
            <a:off x="9964024" y="7318803"/>
            <a:ext cx="3252329"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Арсен</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222" name="Picture 6" descr="https://upload.wikimedia.org/wikipedia/commons/7/7e/Arsen_1.jpg"/>
          <p:cNvPicPr>
            <a:picLocks noChangeAspect="1" noChangeArrowheads="1"/>
          </p:cNvPicPr>
          <p:nvPr/>
        </p:nvPicPr>
        <p:blipFill rotWithShape="1">
          <a:blip r:embed="rId5">
            <a:extLst>
              <a:ext uri="{28A0092B-C50C-407E-A947-70E740481C1C}">
                <a14:useLocalDpi xmlns:a14="http://schemas.microsoft.com/office/drawing/2010/main" val="0"/>
              </a:ext>
            </a:extLst>
          </a:blip>
          <a:srcRect t="7852"/>
          <a:stretch/>
        </p:blipFill>
        <p:spPr bwMode="auto">
          <a:xfrm rot="16200000">
            <a:off x="10175725" y="3090664"/>
            <a:ext cx="2828925" cy="4388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7494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218"/>
                                        </p:tgtEl>
                                        <p:attrNameLst>
                                          <p:attrName>style.visibility</p:attrName>
                                        </p:attrNameLst>
                                      </p:cBhvr>
                                      <p:to>
                                        <p:strVal val="visible"/>
                                      </p:to>
                                    </p:set>
                                    <p:anim calcmode="lin" valueType="num">
                                      <p:cBhvr additive="base">
                                        <p:cTn id="16" dur="500" fill="hold"/>
                                        <p:tgtEl>
                                          <p:spTgt spid="9218"/>
                                        </p:tgtEl>
                                        <p:attrNameLst>
                                          <p:attrName>ppt_x</p:attrName>
                                        </p:attrNameLst>
                                      </p:cBhvr>
                                      <p:tavLst>
                                        <p:tav tm="0">
                                          <p:val>
                                            <p:strVal val="#ppt_x"/>
                                          </p:val>
                                        </p:tav>
                                        <p:tav tm="100000">
                                          <p:val>
                                            <p:strVal val="#ppt_x"/>
                                          </p:val>
                                        </p:tav>
                                      </p:tavLst>
                                    </p:anim>
                                    <p:anim calcmode="lin" valueType="num">
                                      <p:cBhvr additive="base">
                                        <p:cTn id="17" dur="500" fill="hold"/>
                                        <p:tgtEl>
                                          <p:spTgt spid="92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9220"/>
                                        </p:tgtEl>
                                        <p:attrNameLst>
                                          <p:attrName>style.visibility</p:attrName>
                                        </p:attrNameLst>
                                      </p:cBhvr>
                                      <p:to>
                                        <p:strVal val="visible"/>
                                      </p:to>
                                    </p:set>
                                    <p:anim calcmode="lin" valueType="num">
                                      <p:cBhvr additive="base">
                                        <p:cTn id="25" dur="500" fill="hold"/>
                                        <p:tgtEl>
                                          <p:spTgt spid="9220"/>
                                        </p:tgtEl>
                                        <p:attrNameLst>
                                          <p:attrName>ppt_x</p:attrName>
                                        </p:attrNameLst>
                                      </p:cBhvr>
                                      <p:tavLst>
                                        <p:tav tm="0">
                                          <p:val>
                                            <p:strVal val="#ppt_x"/>
                                          </p:val>
                                        </p:tav>
                                        <p:tav tm="100000">
                                          <p:val>
                                            <p:strVal val="#ppt_x"/>
                                          </p:val>
                                        </p:tav>
                                      </p:tavLst>
                                    </p:anim>
                                    <p:anim calcmode="lin" valueType="num">
                                      <p:cBhvr additive="base">
                                        <p:cTn id="26" dur="500" fill="hold"/>
                                        <p:tgtEl>
                                          <p:spTgt spid="9220"/>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9222"/>
                                        </p:tgtEl>
                                        <p:attrNameLst>
                                          <p:attrName>style.visibility</p:attrName>
                                        </p:attrNameLst>
                                      </p:cBhvr>
                                      <p:to>
                                        <p:strVal val="visible"/>
                                      </p:to>
                                    </p:set>
                                    <p:anim calcmode="lin" valueType="num">
                                      <p:cBhvr additive="base">
                                        <p:cTn id="34" dur="500" fill="hold"/>
                                        <p:tgtEl>
                                          <p:spTgt spid="9222"/>
                                        </p:tgtEl>
                                        <p:attrNameLst>
                                          <p:attrName>ppt_x</p:attrName>
                                        </p:attrNameLst>
                                      </p:cBhvr>
                                      <p:tavLst>
                                        <p:tav tm="0">
                                          <p:val>
                                            <p:strVal val="#ppt_x"/>
                                          </p:val>
                                        </p:tav>
                                        <p:tav tm="100000">
                                          <p:val>
                                            <p:strVal val="#ppt_x"/>
                                          </p:val>
                                        </p:tav>
                                      </p:tavLst>
                                    </p:anim>
                                    <p:anim calcmode="lin" valueType="num">
                                      <p:cBhvr additive="base">
                                        <p:cTn id="35" dur="500" fill="hold"/>
                                        <p:tgtEl>
                                          <p:spTgt spid="9222"/>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21"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8" y="271511"/>
            <a:ext cx="13285761"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Напівпровідники</a:t>
            </a:r>
          </a:p>
        </p:txBody>
      </p:sp>
      <p:grpSp>
        <p:nvGrpSpPr>
          <p:cNvPr id="31" name="Групувати 30"/>
          <p:cNvGrpSpPr/>
          <p:nvPr/>
        </p:nvGrpSpPr>
        <p:grpSpPr>
          <a:xfrm rot="10800000">
            <a:off x="13708891"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285195" y="1199670"/>
            <a:ext cx="13794382" cy="718788"/>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Погано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проводять</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a:t>
            </a:r>
            <a:endParaRPr lang="uk-UA" sz="32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6" name="Стрілка: униз 15"/>
          <p:cNvSpPr/>
          <p:nvPr/>
        </p:nvSpPr>
        <p:spPr>
          <a:xfrm>
            <a:off x="2837941" y="2129719"/>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Стрілка: униз 24"/>
          <p:cNvSpPr/>
          <p:nvPr/>
        </p:nvSpPr>
        <p:spPr>
          <a:xfrm>
            <a:off x="10160871" y="2129719"/>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Button Color - Down"/>
          <p:cNvSpPr/>
          <p:nvPr/>
        </p:nvSpPr>
        <p:spPr>
          <a:xfrm>
            <a:off x="1140600" y="2832312"/>
            <a:ext cx="4607087" cy="1391645"/>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Підвищили температуру</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Button Color - Down"/>
          <p:cNvSpPr/>
          <p:nvPr/>
        </p:nvSpPr>
        <p:spPr>
          <a:xfrm>
            <a:off x="8463530" y="2832312"/>
            <a:ext cx="4607087" cy="1391645"/>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Збільшили освітленість</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 name="Button Color - Down"/>
          <p:cNvSpPr/>
          <p:nvPr/>
        </p:nvSpPr>
        <p:spPr>
          <a:xfrm>
            <a:off x="285195" y="5192691"/>
            <a:ext cx="13794382" cy="720000"/>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З’являються</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вільні</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заряджені</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частинки</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endParaRPr lang="uk-UA" sz="32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Стрілка: униз 25"/>
          <p:cNvSpPr/>
          <p:nvPr/>
        </p:nvSpPr>
        <p:spPr>
          <a:xfrm>
            <a:off x="2837941" y="4572621"/>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Стрілка: униз 27"/>
          <p:cNvSpPr/>
          <p:nvPr/>
        </p:nvSpPr>
        <p:spPr>
          <a:xfrm>
            <a:off x="10160871" y="4572621"/>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9" name="Стрілка: униз 28"/>
          <p:cNvSpPr/>
          <p:nvPr/>
        </p:nvSpPr>
        <p:spPr>
          <a:xfrm>
            <a:off x="6459806" y="6166795"/>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30" name="Button Color - Down"/>
          <p:cNvSpPr/>
          <p:nvPr/>
        </p:nvSpPr>
        <p:spPr>
          <a:xfrm>
            <a:off x="1056997" y="6881425"/>
            <a:ext cx="12317005" cy="720000"/>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Добре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проводять</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a:t>
            </a:r>
            <a:endParaRPr lang="uk-UA" sz="32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94163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up)">
                                      <p:cBhvr>
                                        <p:cTn id="24" dur="500"/>
                                        <p:tgtEl>
                                          <p:spTgt spid="25"/>
                                        </p:tgtEl>
                                      </p:cBhvr>
                                    </p:animEffect>
                                  </p:childTnLst>
                                </p:cTn>
                              </p:par>
                            </p:childTnLst>
                          </p:cTn>
                        </p:par>
                        <p:par>
                          <p:cTn id="25" fill="hold">
                            <p:stCondLst>
                              <p:cond delay="2500"/>
                            </p:stCondLst>
                            <p:childTnLst>
                              <p:par>
                                <p:cTn id="26" presetID="22" presetClass="entr" presetSubtype="8"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up)">
                                      <p:cBhvr>
                                        <p:cTn id="46" dur="500"/>
                                        <p:tgtEl>
                                          <p:spTgt spid="29"/>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animBg="1"/>
      <p:bldP spid="25" grpId="0" animBg="1"/>
      <p:bldP spid="20" grpId="0" animBg="1"/>
      <p:bldP spid="22" grpId="0" animBg="1"/>
      <p:bldP spid="23" grpId="0" animBg="1"/>
      <p:bldP spid="26" grpId="0" animBg="1"/>
      <p:bldP spid="28" grpId="0" animBg="1"/>
      <p:bldP spid="29" grpId="0" animBg="1"/>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Напівпровідники</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1328229" y="6653393"/>
            <a:ext cx="6000033" cy="1258558"/>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Радіоелектронна апаратура</a:t>
            </a:r>
          </a:p>
        </p:txBody>
      </p:sp>
      <p:pic>
        <p:nvPicPr>
          <p:cNvPr id="10244" name="Picture 4" descr="Результат пошуку зображень за запитом &quot;плазменный телевизор внутр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871" y="1325351"/>
            <a:ext cx="6667500" cy="49911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Результат пошуку зображень за запитом &quot;сонячні батареї&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1473" y="1320870"/>
            <a:ext cx="5000062" cy="5000062"/>
          </a:xfrm>
          <a:prstGeom prst="rect">
            <a:avLst/>
          </a:prstGeom>
          <a:noFill/>
          <a:extLst>
            <a:ext uri="{909E8E84-426E-40DD-AFC4-6F175D3DCCD1}">
              <a14:hiddenFill xmlns:a14="http://schemas.microsoft.com/office/drawing/2010/main">
                <a:solidFill>
                  <a:srgbClr val="FFFFFF"/>
                </a:solidFill>
              </a14:hiddenFill>
            </a:ext>
          </a:extLst>
        </p:spPr>
      </p:pic>
      <p:sp>
        <p:nvSpPr>
          <p:cNvPr id="18" name="Button Color - Down"/>
          <p:cNvSpPr/>
          <p:nvPr/>
        </p:nvSpPr>
        <p:spPr>
          <a:xfrm>
            <a:off x="8943695" y="6653393"/>
            <a:ext cx="3898552" cy="1258558"/>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Сонячні батареї</a:t>
            </a:r>
          </a:p>
        </p:txBody>
      </p:sp>
    </p:spTree>
    <p:extLst>
      <p:ext uri="{BB962C8B-B14F-4D97-AF65-F5344CB8AC3E}">
        <p14:creationId xmlns:p14="http://schemas.microsoft.com/office/powerpoint/2010/main" val="31330803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44"/>
                                        </p:tgtEl>
                                        <p:attrNameLst>
                                          <p:attrName>style.visibility</p:attrName>
                                        </p:attrNameLst>
                                      </p:cBhvr>
                                      <p:to>
                                        <p:strVal val="visible"/>
                                      </p:to>
                                    </p:set>
                                    <p:anim calcmode="lin" valueType="num">
                                      <p:cBhvr additive="base">
                                        <p:cTn id="12" dur="500" fill="hold"/>
                                        <p:tgtEl>
                                          <p:spTgt spid="10244"/>
                                        </p:tgtEl>
                                        <p:attrNameLst>
                                          <p:attrName>ppt_x</p:attrName>
                                        </p:attrNameLst>
                                      </p:cBhvr>
                                      <p:tavLst>
                                        <p:tav tm="0">
                                          <p:val>
                                            <p:strVal val="#ppt_x"/>
                                          </p:val>
                                        </p:tav>
                                        <p:tav tm="100000">
                                          <p:val>
                                            <p:strVal val="#ppt_x"/>
                                          </p:val>
                                        </p:tav>
                                      </p:tavLst>
                                    </p:anim>
                                    <p:anim calcmode="lin" valueType="num">
                                      <p:cBhvr additive="base">
                                        <p:cTn id="13" dur="500" fill="hold"/>
                                        <p:tgtEl>
                                          <p:spTgt spid="102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0246"/>
                                        </p:tgtEl>
                                        <p:attrNameLst>
                                          <p:attrName>style.visibility</p:attrName>
                                        </p:attrNameLst>
                                      </p:cBhvr>
                                      <p:to>
                                        <p:strVal val="visible"/>
                                      </p:to>
                                    </p:set>
                                    <p:anim calcmode="lin" valueType="num">
                                      <p:cBhvr additive="base">
                                        <p:cTn id="21" dur="500" fill="hold"/>
                                        <p:tgtEl>
                                          <p:spTgt spid="10246"/>
                                        </p:tgtEl>
                                        <p:attrNameLst>
                                          <p:attrName>ppt_x</p:attrName>
                                        </p:attrNameLst>
                                      </p:cBhvr>
                                      <p:tavLst>
                                        <p:tav tm="0">
                                          <p:val>
                                            <p:strVal val="#ppt_x"/>
                                          </p:val>
                                        </p:tav>
                                        <p:tav tm="100000">
                                          <p:val>
                                            <p:strVal val="#ppt_x"/>
                                          </p:val>
                                        </p:tav>
                                      </p:tavLst>
                                    </p:anim>
                                    <p:anim calcmode="lin" valueType="num">
                                      <p:cBhvr additive="base">
                                        <p:cTn id="22" dur="500" fill="hold"/>
                                        <p:tgtEl>
                                          <p:spTgt spid="10246"/>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Питання класу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722109" y="2346448"/>
            <a:ext cx="4397953" cy="3727720"/>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Чому</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метали </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добре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проводять</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17410" name="Picture 2" descr="Результат пошуку зображень за запитом &quot;метал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060" y="1460277"/>
            <a:ext cx="7537121" cy="550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766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7410"/>
                                        </p:tgtEl>
                                        <p:attrNameLst>
                                          <p:attrName>style.visibility</p:attrName>
                                        </p:attrNameLst>
                                      </p:cBhvr>
                                      <p:to>
                                        <p:strVal val="visible"/>
                                      </p:to>
                                    </p:set>
                                    <p:anim calcmode="lin" valueType="num">
                                      <p:cBhvr additive="base">
                                        <p:cTn id="16" dur="500" fill="hold"/>
                                        <p:tgtEl>
                                          <p:spTgt spid="17410"/>
                                        </p:tgtEl>
                                        <p:attrNameLst>
                                          <p:attrName>ppt_x</p:attrName>
                                        </p:attrNameLst>
                                      </p:cBhvr>
                                      <p:tavLst>
                                        <p:tav tm="0">
                                          <p:val>
                                            <p:strVal val="#ppt_x"/>
                                          </p:val>
                                        </p:tav>
                                        <p:tav tm="100000">
                                          <p:val>
                                            <p:strVal val="#ppt_x"/>
                                          </p:val>
                                        </p:tav>
                                      </p:tavLst>
                                    </p:anim>
                                    <p:anim calcmode="lin" valueType="num">
                                      <p:cBhvr additive="base">
                                        <p:cTn id="17"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Проблемні питання</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1496162" y="1259916"/>
            <a:ext cx="11407888" cy="1438344"/>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Сьогодні</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існує</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багато</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електричних</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побутових</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приладів</a:t>
            </a:r>
            <a:endPar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16" name="Picture 2" descr="Результат пошуку зображень за запитом &quot;household appliances&quot;"/>
          <p:cNvPicPr>
            <a:picLocks noChangeAspect="1" noChangeArrowheads="1"/>
          </p:cNvPicPr>
          <p:nvPr/>
        </p:nvPicPr>
        <p:blipFill rotWithShape="1">
          <a:blip r:embed="rId3">
            <a:extLst>
              <a:ext uri="{28A0092B-C50C-407E-A947-70E740481C1C}">
                <a14:useLocalDpi xmlns:a14="http://schemas.microsoft.com/office/drawing/2010/main" val="0"/>
              </a:ext>
            </a:extLst>
          </a:blip>
          <a:srcRect t="11221" b="11052"/>
          <a:stretch/>
        </p:blipFill>
        <p:spPr bwMode="auto">
          <a:xfrm>
            <a:off x="1020893" y="3154164"/>
            <a:ext cx="12240986" cy="475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2603655"/>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Питання класу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722109" y="2338251"/>
            <a:ext cx="5429309" cy="4276025"/>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Чому</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дистильована</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вода </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практично </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не проводить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 </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18434" name="Picture 2" descr="Результат пошуку зображень за запитом &quot;дистильована вода&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8304" y="1534247"/>
            <a:ext cx="5681136" cy="5884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1008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434"/>
                                        </p:tgtEl>
                                        <p:attrNameLst>
                                          <p:attrName>style.visibility</p:attrName>
                                        </p:attrNameLst>
                                      </p:cBhvr>
                                      <p:to>
                                        <p:strVal val="visible"/>
                                      </p:to>
                                    </p:set>
                                    <p:anim calcmode="lin" valueType="num">
                                      <p:cBhvr additive="base">
                                        <p:cTn id="16" dur="500" fill="hold"/>
                                        <p:tgtEl>
                                          <p:spTgt spid="18434"/>
                                        </p:tgtEl>
                                        <p:attrNameLst>
                                          <p:attrName>ppt_x</p:attrName>
                                        </p:attrNameLst>
                                      </p:cBhvr>
                                      <p:tavLst>
                                        <p:tav tm="0">
                                          <p:val>
                                            <p:strVal val="#ppt_x"/>
                                          </p:val>
                                        </p:tav>
                                        <p:tav tm="100000">
                                          <p:val>
                                            <p:strVal val="#ppt_x"/>
                                          </p:val>
                                        </p:tav>
                                      </p:tavLst>
                                    </p:anim>
                                    <p:anim calcmode="lin" valueType="num">
                                      <p:cBhvr additive="base">
                                        <p:cTn id="17"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Питання класу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670362" y="2371767"/>
            <a:ext cx="4348655" cy="3611008"/>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Чому</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важко</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зарядити</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електроскоп</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у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вологій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кімнаті</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19458" name="Picture 2" descr="Результат пошуку зображень за запитом &quot;електроскоп&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4659" y="1398146"/>
            <a:ext cx="8358270" cy="555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0607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9458"/>
                                        </p:tgtEl>
                                        <p:attrNameLst>
                                          <p:attrName>style.visibility</p:attrName>
                                        </p:attrNameLst>
                                      </p:cBhvr>
                                      <p:to>
                                        <p:strVal val="visible"/>
                                      </p:to>
                                    </p:set>
                                    <p:anim calcmode="lin" valueType="num">
                                      <p:cBhvr additive="base">
                                        <p:cTn id="16" dur="500" fill="hold"/>
                                        <p:tgtEl>
                                          <p:spTgt spid="19458"/>
                                        </p:tgtEl>
                                        <p:attrNameLst>
                                          <p:attrName>ppt_x</p:attrName>
                                        </p:attrNameLst>
                                      </p:cBhvr>
                                      <p:tavLst>
                                        <p:tav tm="0">
                                          <p:val>
                                            <p:strVal val="#ppt_x"/>
                                          </p:val>
                                        </p:tav>
                                        <p:tav tm="100000">
                                          <p:val>
                                            <p:strVal val="#ppt_x"/>
                                          </p:val>
                                        </p:tav>
                                      </p:tavLst>
                                    </p:anim>
                                    <p:anim calcmode="lin" valueType="num">
                                      <p:cBhvr additive="base">
                                        <p:cTn id="17"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Питання класу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722109" y="1680084"/>
            <a:ext cx="5318472" cy="4994373"/>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Яким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вимогам</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має</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відповідати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матеріал</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з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якого</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виготовляють</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розетки й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вимикачі</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20484" name="Picture 4" descr="Результат пошуку зображень за запитом &quot;розетки и включатели&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7361" y="1816707"/>
            <a:ext cx="7162800" cy="485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7890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484"/>
                                        </p:tgtEl>
                                        <p:attrNameLst>
                                          <p:attrName>style.visibility</p:attrName>
                                        </p:attrNameLst>
                                      </p:cBhvr>
                                      <p:to>
                                        <p:strVal val="visible"/>
                                      </p:to>
                                    </p:set>
                                    <p:anim calcmode="lin" valueType="num">
                                      <p:cBhvr additive="base">
                                        <p:cTn id="16" dur="500" fill="hold"/>
                                        <p:tgtEl>
                                          <p:spTgt spid="20484"/>
                                        </p:tgtEl>
                                        <p:attrNameLst>
                                          <p:attrName>ppt_x</p:attrName>
                                        </p:attrNameLst>
                                      </p:cBhvr>
                                      <p:tavLst>
                                        <p:tav tm="0">
                                          <p:val>
                                            <p:strVal val="#ppt_x"/>
                                          </p:val>
                                        </p:tav>
                                        <p:tav tm="100000">
                                          <p:val>
                                            <p:strVal val="#ppt_x"/>
                                          </p:val>
                                        </p:tav>
                                      </p:tavLst>
                                    </p:anim>
                                    <p:anim calcmode="lin" valueType="num">
                                      <p:cBhvr additive="base">
                                        <p:cTn id="17" dur="500" fill="hold"/>
                                        <p:tgtEl>
                                          <p:spTgt spid="204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Питання класу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722109" y="1680084"/>
            <a:ext cx="4681164" cy="4994373"/>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виникає</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 </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при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заземленні</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зарядженої</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металевої</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кульки? </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11" name="Picture 2" descr=" In part a, a rod with positive sign is brought near a neutral metal sphere. One surface toward the rod has negative signs and the other surface has positive signs. In part b, a rod with positive sign is close to one surface of the sphere having negative signs and the other surface has low number of positive signs and a wire is attached to that face which is connected to the ground. In part c, a rod with positive sign is close to one surface of the sphere having negative signs and the other surface has low number of positive signs. In part d, the positive rod is absent, and the sphere has negative signs on it."/>
          <p:cNvPicPr>
            <a:picLocks noChangeAspect="1" noChangeArrowheads="1"/>
          </p:cNvPicPr>
          <p:nvPr/>
        </p:nvPicPr>
        <p:blipFill rotWithShape="1">
          <a:blip r:embed="rId3">
            <a:extLst>
              <a:ext uri="{28A0092B-C50C-407E-A947-70E740481C1C}">
                <a14:useLocalDpi xmlns:a14="http://schemas.microsoft.com/office/drawing/2010/main" val="0"/>
              </a:ext>
            </a:extLst>
          </a:blip>
          <a:srcRect l="66559" b="57626"/>
          <a:stretch/>
        </p:blipFill>
        <p:spPr bwMode="auto">
          <a:xfrm>
            <a:off x="6317673" y="1427268"/>
            <a:ext cx="6880851" cy="572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43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Питання класу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670362" y="1575800"/>
            <a:ext cx="4653455" cy="5738197"/>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рухаються</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заряджені</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частинки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в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провіднику</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коли по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ньому</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не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йде</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21506" name="Picture 2" descr="Пов’язане зображенн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879" y="1956385"/>
            <a:ext cx="7452302" cy="4977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159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1506"/>
                                        </p:tgtEl>
                                        <p:attrNameLst>
                                          <p:attrName>style.visibility</p:attrName>
                                        </p:attrNameLst>
                                      </p:cBhvr>
                                      <p:to>
                                        <p:strVal val="visible"/>
                                      </p:to>
                                    </p:set>
                                    <p:anim calcmode="lin" valueType="num">
                                      <p:cBhvr additive="base">
                                        <p:cTn id="16" dur="500" fill="hold"/>
                                        <p:tgtEl>
                                          <p:spTgt spid="21506"/>
                                        </p:tgtEl>
                                        <p:attrNameLst>
                                          <p:attrName>ppt_x</p:attrName>
                                        </p:attrNameLst>
                                      </p:cBhvr>
                                      <p:tavLst>
                                        <p:tav tm="0">
                                          <p:val>
                                            <p:strVal val="#ppt_x"/>
                                          </p:val>
                                        </p:tav>
                                        <p:tav tm="100000">
                                          <p:val>
                                            <p:strVal val="#ppt_x"/>
                                          </p:val>
                                        </p:tav>
                                      </p:tavLst>
                                    </p:anim>
                                    <p:anim calcmode="lin" valueType="num">
                                      <p:cBhvr additive="base">
                                        <p:cTn id="17" dur="500" fill="hold"/>
                                        <p:tgtEl>
                                          <p:spTgt spid="215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Питання класу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722109" y="1446116"/>
            <a:ext cx="6090656" cy="5462309"/>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Чому</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радіоприймач</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що</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внесли в теплу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кімнату</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з морозу</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рекомендується</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включати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не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раніше</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ніж</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через </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2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години</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22530" name="Picture 2" descr="Результат пошуку зображень за запитом &quot;радиоприемник&quot;"/>
          <p:cNvPicPr>
            <a:picLocks noChangeAspect="1" noChangeArrowheads="1"/>
          </p:cNvPicPr>
          <p:nvPr/>
        </p:nvPicPr>
        <p:blipFill rotWithShape="1">
          <a:blip r:embed="rId3">
            <a:extLst>
              <a:ext uri="{28A0092B-C50C-407E-A947-70E740481C1C}">
                <a14:useLocalDpi xmlns:a14="http://schemas.microsoft.com/office/drawing/2010/main" val="0"/>
              </a:ext>
            </a:extLst>
          </a:blip>
          <a:srcRect l="13681" t="15299" r="9810" b="14180"/>
          <a:stretch/>
        </p:blipFill>
        <p:spPr bwMode="auto">
          <a:xfrm>
            <a:off x="7200106" y="1870614"/>
            <a:ext cx="7287491" cy="5037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639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2530"/>
                                        </p:tgtEl>
                                        <p:attrNameLst>
                                          <p:attrName>style.visibility</p:attrName>
                                        </p:attrNameLst>
                                      </p:cBhvr>
                                      <p:to>
                                        <p:strVal val="visible"/>
                                      </p:to>
                                    </p:set>
                                    <p:anim calcmode="lin" valueType="num">
                                      <p:cBhvr additive="base">
                                        <p:cTn id="16" dur="500" fill="hold"/>
                                        <p:tgtEl>
                                          <p:spTgt spid="22530"/>
                                        </p:tgtEl>
                                        <p:attrNameLst>
                                          <p:attrName>ppt_x</p:attrName>
                                        </p:attrNameLst>
                                      </p:cBhvr>
                                      <p:tavLst>
                                        <p:tav tm="0">
                                          <p:val>
                                            <p:strVal val="#ppt_x"/>
                                          </p:val>
                                        </p:tav>
                                        <p:tav tm="100000">
                                          <p:val>
                                            <p:strVal val="#ppt_x"/>
                                          </p:val>
                                        </p:tav>
                                      </p:tavLst>
                                    </p:anim>
                                    <p:anim calcmode="lin" valueType="num">
                                      <p:cBhvr additive="base">
                                        <p:cTn id="17" dur="500" fill="hold"/>
                                        <p:tgtEl>
                                          <p:spTgt spid="225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Дії електричного струму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2" name="Button Color - Down"/>
          <p:cNvSpPr/>
          <p:nvPr/>
        </p:nvSpPr>
        <p:spPr>
          <a:xfrm>
            <a:off x="1454861" y="7194059"/>
            <a:ext cx="11493568" cy="717898"/>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Теплова (нагрівання провідника) </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Button Color - Down"/>
          <p:cNvSpPr/>
          <p:nvPr/>
        </p:nvSpPr>
        <p:spPr>
          <a:xfrm>
            <a:off x="3028083" y="1259916"/>
            <a:ext cx="8344046" cy="845975"/>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Дії електричного струму</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7" y="2253613"/>
            <a:ext cx="13386057" cy="4728770"/>
          </a:xfrm>
          <a:prstGeom prst="rect">
            <a:avLst/>
          </a:prstGeom>
        </p:spPr>
      </p:pic>
    </p:spTree>
    <p:extLst>
      <p:ext uri="{BB962C8B-B14F-4D97-AF65-F5344CB8AC3E}">
        <p14:creationId xmlns:p14="http://schemas.microsoft.com/office/powerpoint/2010/main" val="4024261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Дії електричного струму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2" name="Button Color - Down"/>
          <p:cNvSpPr/>
          <p:nvPr/>
        </p:nvSpPr>
        <p:spPr>
          <a:xfrm>
            <a:off x="1454861" y="7194059"/>
            <a:ext cx="11493568" cy="717898"/>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Теплова (нагрівання провідника) </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290" name="Picture 2" descr="Результат пошуку зображень за запитом &quot;електрообігрівач&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109" y="1173209"/>
            <a:ext cx="4374896" cy="291802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Результат пошуку зображень за запитом &quot;гладить одежду&quot;"/>
          <p:cNvPicPr>
            <a:picLocks noChangeAspect="1" noChangeArrowheads="1"/>
          </p:cNvPicPr>
          <p:nvPr/>
        </p:nvPicPr>
        <p:blipFill rotWithShape="1">
          <a:blip r:embed="rId4">
            <a:extLst>
              <a:ext uri="{28A0092B-C50C-407E-A947-70E740481C1C}">
                <a14:useLocalDpi xmlns:a14="http://schemas.microsoft.com/office/drawing/2010/main" val="0"/>
              </a:ext>
            </a:extLst>
          </a:blip>
          <a:srcRect b="9269"/>
          <a:stretch/>
        </p:blipFill>
        <p:spPr bwMode="auto">
          <a:xfrm>
            <a:off x="6897505" y="1259916"/>
            <a:ext cx="5460989" cy="283131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Результат пошуку зображень за запитом &quot;паять&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793" y="4222407"/>
            <a:ext cx="4374895" cy="2916596"/>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Результат пошуку зображень за запитом &quot;електрочайник&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7019" y="4208336"/>
            <a:ext cx="4420248" cy="2930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3216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290"/>
                                        </p:tgtEl>
                                        <p:attrNameLst>
                                          <p:attrName>style.visibility</p:attrName>
                                        </p:attrNameLst>
                                      </p:cBhvr>
                                      <p:to>
                                        <p:strVal val="visible"/>
                                      </p:to>
                                    </p:set>
                                    <p:anim calcmode="lin" valueType="num">
                                      <p:cBhvr additive="base">
                                        <p:cTn id="12" dur="500" fill="hold"/>
                                        <p:tgtEl>
                                          <p:spTgt spid="12290"/>
                                        </p:tgtEl>
                                        <p:attrNameLst>
                                          <p:attrName>ppt_x</p:attrName>
                                        </p:attrNameLst>
                                      </p:cBhvr>
                                      <p:tavLst>
                                        <p:tav tm="0">
                                          <p:val>
                                            <p:strVal val="#ppt_x"/>
                                          </p:val>
                                        </p:tav>
                                        <p:tav tm="100000">
                                          <p:val>
                                            <p:strVal val="#ppt_x"/>
                                          </p:val>
                                        </p:tav>
                                      </p:tavLst>
                                    </p:anim>
                                    <p:anim calcmode="lin" valueType="num">
                                      <p:cBhvr additive="base">
                                        <p:cTn id="13" dur="500" fill="hold"/>
                                        <p:tgtEl>
                                          <p:spTgt spid="1229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294"/>
                                        </p:tgtEl>
                                        <p:attrNameLst>
                                          <p:attrName>style.visibility</p:attrName>
                                        </p:attrNameLst>
                                      </p:cBhvr>
                                      <p:to>
                                        <p:strVal val="visible"/>
                                      </p:to>
                                    </p:set>
                                    <p:anim calcmode="lin" valueType="num">
                                      <p:cBhvr additive="base">
                                        <p:cTn id="17" dur="500" fill="hold"/>
                                        <p:tgtEl>
                                          <p:spTgt spid="12294"/>
                                        </p:tgtEl>
                                        <p:attrNameLst>
                                          <p:attrName>ppt_x</p:attrName>
                                        </p:attrNameLst>
                                      </p:cBhvr>
                                      <p:tavLst>
                                        <p:tav tm="0">
                                          <p:val>
                                            <p:strVal val="#ppt_x"/>
                                          </p:val>
                                        </p:tav>
                                        <p:tav tm="100000">
                                          <p:val>
                                            <p:strVal val="#ppt_x"/>
                                          </p:val>
                                        </p:tav>
                                      </p:tavLst>
                                    </p:anim>
                                    <p:anim calcmode="lin" valueType="num">
                                      <p:cBhvr additive="base">
                                        <p:cTn id="18" dur="500" fill="hold"/>
                                        <p:tgtEl>
                                          <p:spTgt spid="12294"/>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292"/>
                                        </p:tgtEl>
                                        <p:attrNameLst>
                                          <p:attrName>style.visibility</p:attrName>
                                        </p:attrNameLst>
                                      </p:cBhvr>
                                      <p:to>
                                        <p:strVal val="visible"/>
                                      </p:to>
                                    </p:set>
                                    <p:anim calcmode="lin" valueType="num">
                                      <p:cBhvr additive="base">
                                        <p:cTn id="22" dur="500" fill="hold"/>
                                        <p:tgtEl>
                                          <p:spTgt spid="12292"/>
                                        </p:tgtEl>
                                        <p:attrNameLst>
                                          <p:attrName>ppt_x</p:attrName>
                                        </p:attrNameLst>
                                      </p:cBhvr>
                                      <p:tavLst>
                                        <p:tav tm="0">
                                          <p:val>
                                            <p:strVal val="#ppt_x"/>
                                          </p:val>
                                        </p:tav>
                                        <p:tav tm="100000">
                                          <p:val>
                                            <p:strVal val="#ppt_x"/>
                                          </p:val>
                                        </p:tav>
                                      </p:tavLst>
                                    </p:anim>
                                    <p:anim calcmode="lin" valueType="num">
                                      <p:cBhvr additive="base">
                                        <p:cTn id="23" dur="500" fill="hold"/>
                                        <p:tgtEl>
                                          <p:spTgt spid="1229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12296"/>
                                        </p:tgtEl>
                                        <p:attrNameLst>
                                          <p:attrName>style.visibility</p:attrName>
                                        </p:attrNameLst>
                                      </p:cBhvr>
                                      <p:to>
                                        <p:strVal val="visible"/>
                                      </p:to>
                                    </p:set>
                                    <p:anim calcmode="lin" valueType="num">
                                      <p:cBhvr additive="base">
                                        <p:cTn id="27" dur="500" fill="hold"/>
                                        <p:tgtEl>
                                          <p:spTgt spid="12296"/>
                                        </p:tgtEl>
                                        <p:attrNameLst>
                                          <p:attrName>ppt_x</p:attrName>
                                        </p:attrNameLst>
                                      </p:cBhvr>
                                      <p:tavLst>
                                        <p:tav tm="0">
                                          <p:val>
                                            <p:strVal val="#ppt_x"/>
                                          </p:val>
                                        </p:tav>
                                        <p:tav tm="100000">
                                          <p:val>
                                            <p:strVal val="#ppt_x"/>
                                          </p:val>
                                        </p:tav>
                                      </p:tavLst>
                                    </p:anim>
                                    <p:anim calcmode="lin" valueType="num">
                                      <p:cBhvr additive="base">
                                        <p:cTn id="28" dur="500" fill="hold"/>
                                        <p:tgtEl>
                                          <p:spTgt spid="12296"/>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Дії електричного струму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2" name="Button Color - Down"/>
          <p:cNvSpPr/>
          <p:nvPr/>
        </p:nvSpPr>
        <p:spPr>
          <a:xfrm>
            <a:off x="729189" y="7138220"/>
            <a:ext cx="12959072" cy="77373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0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Світлова</a:t>
            </a:r>
            <a:r>
              <a:rPr lang="ru-RU"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0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перетворення</a:t>
            </a:r>
            <a:r>
              <a:rPr lang="ru-RU"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на </a:t>
            </a:r>
            <a:r>
              <a:rPr lang="ru-RU" sz="40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енергію</a:t>
            </a:r>
            <a:r>
              <a:rPr lang="ru-RU"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0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світла</a:t>
            </a:r>
            <a:r>
              <a:rPr lang="ru-RU"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Button Color - Down"/>
          <p:cNvSpPr/>
          <p:nvPr/>
        </p:nvSpPr>
        <p:spPr>
          <a:xfrm>
            <a:off x="3028083" y="1259916"/>
            <a:ext cx="8344046" cy="845975"/>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Дії електричного струму</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3314" name="Picture 2" descr="Результат пошуку зображень за запитом &quot;лампочки&quot;"/>
          <p:cNvPicPr>
            <a:picLocks noChangeAspect="1" noChangeArrowheads="1"/>
          </p:cNvPicPr>
          <p:nvPr/>
        </p:nvPicPr>
        <p:blipFill rotWithShape="1">
          <a:blip r:embed="rId3">
            <a:extLst>
              <a:ext uri="{28A0092B-C50C-407E-A947-70E740481C1C}">
                <a14:useLocalDpi xmlns:a14="http://schemas.microsoft.com/office/drawing/2010/main" val="0"/>
              </a:ext>
            </a:extLst>
          </a:blip>
          <a:srcRect t="21123" b="31169"/>
          <a:stretch/>
        </p:blipFill>
        <p:spPr bwMode="auto">
          <a:xfrm>
            <a:off x="423129" y="2377398"/>
            <a:ext cx="13488272" cy="4288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6530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3314"/>
                                        </p:tgtEl>
                                        <p:attrNameLst>
                                          <p:attrName>style.visibility</p:attrName>
                                        </p:attrNameLst>
                                      </p:cBhvr>
                                      <p:to>
                                        <p:strVal val="visible"/>
                                      </p:to>
                                    </p:set>
                                    <p:anim calcmode="lin" valueType="num">
                                      <p:cBhvr additive="base">
                                        <p:cTn id="16" dur="500" fill="hold"/>
                                        <p:tgtEl>
                                          <p:spTgt spid="13314"/>
                                        </p:tgtEl>
                                        <p:attrNameLst>
                                          <p:attrName>ppt_x</p:attrName>
                                        </p:attrNameLst>
                                      </p:cBhvr>
                                      <p:tavLst>
                                        <p:tav tm="0">
                                          <p:val>
                                            <p:strVal val="#ppt_x"/>
                                          </p:val>
                                        </p:tav>
                                        <p:tav tm="100000">
                                          <p:val>
                                            <p:strVal val="#ppt_x"/>
                                          </p:val>
                                        </p:tav>
                                      </p:tavLst>
                                    </p:anim>
                                    <p:anim calcmode="lin" valueType="num">
                                      <p:cBhvr additive="base">
                                        <p:cTn id="17" dur="500" fill="hold"/>
                                        <p:tgtEl>
                                          <p:spTgt spid="1331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utton Color - Down"/>
          <p:cNvSpPr/>
          <p:nvPr/>
        </p:nvSpPr>
        <p:spPr>
          <a:xfrm>
            <a:off x="947445" y="7194059"/>
            <a:ext cx="12505322" cy="717898"/>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Хімічна (хімічне розкладання речовини)</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Дії електричного струму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3028083" y="1259916"/>
            <a:ext cx="8344046" cy="845975"/>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Дії електричного струму</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0787" y="2197621"/>
            <a:ext cx="11698637" cy="4904708"/>
          </a:xfrm>
          <a:prstGeom prst="rect">
            <a:avLst/>
          </a:prstGeom>
        </p:spPr>
      </p:pic>
    </p:spTree>
    <p:extLst>
      <p:ext uri="{BB962C8B-B14F-4D97-AF65-F5344CB8AC3E}">
        <p14:creationId xmlns:p14="http://schemas.microsoft.com/office/powerpoint/2010/main" val="22371124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Проблемні питання</a:t>
            </a:r>
          </a:p>
        </p:txBody>
      </p:sp>
      <p:sp>
        <p:nvSpPr>
          <p:cNvPr id="9" name="Button Color - Down"/>
          <p:cNvSpPr/>
          <p:nvPr/>
        </p:nvSpPr>
        <p:spPr>
          <a:xfrm>
            <a:off x="1773123" y="1259916"/>
            <a:ext cx="10853965" cy="1438344"/>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Чому</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ці</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прилади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називають</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електричними</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pic>
        <p:nvPicPr>
          <p:cNvPr id="2050" name="Picture 2" descr="Результат пошуку зображень за запитом &quot;household appliances&quot;"/>
          <p:cNvPicPr>
            <a:picLocks noChangeAspect="1" noChangeArrowheads="1"/>
          </p:cNvPicPr>
          <p:nvPr/>
        </p:nvPicPr>
        <p:blipFill rotWithShape="1">
          <a:blip r:embed="rId3">
            <a:extLst>
              <a:ext uri="{28A0092B-C50C-407E-A947-70E740481C1C}">
                <a14:useLocalDpi xmlns:a14="http://schemas.microsoft.com/office/drawing/2010/main" val="0"/>
              </a:ext>
            </a:extLst>
          </a:blip>
          <a:srcRect t="11221" b="11052"/>
          <a:stretch/>
        </p:blipFill>
        <p:spPr bwMode="auto">
          <a:xfrm>
            <a:off x="1020893" y="3154164"/>
            <a:ext cx="12240986" cy="475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6622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utton Color - Down"/>
          <p:cNvSpPr/>
          <p:nvPr/>
        </p:nvSpPr>
        <p:spPr>
          <a:xfrm>
            <a:off x="596954" y="7194059"/>
            <a:ext cx="13206304" cy="717898"/>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Магнітна (набуття магнітних властивостей)</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Дії електричного струму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3028083" y="1259916"/>
            <a:ext cx="8344046" cy="845975"/>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Дії електричного струму</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476" y="2161371"/>
            <a:ext cx="8918653" cy="4980546"/>
          </a:xfrm>
          <a:prstGeom prst="rect">
            <a:avLst/>
          </a:prstGeom>
        </p:spPr>
      </p:pic>
    </p:spTree>
    <p:extLst>
      <p:ext uri="{BB962C8B-B14F-4D97-AF65-F5344CB8AC3E}">
        <p14:creationId xmlns:p14="http://schemas.microsoft.com/office/powerpoint/2010/main" val="3348819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utton Color - Down"/>
          <p:cNvSpPr/>
          <p:nvPr/>
        </p:nvSpPr>
        <p:spPr>
          <a:xfrm>
            <a:off x="596954" y="7194059"/>
            <a:ext cx="13206304" cy="717898"/>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Магнітна (набуття магнітних властивостей)</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Дії електричного струму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3028083" y="1259916"/>
            <a:ext cx="8344046" cy="845975"/>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Дії електричного струму</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3003" y="2127304"/>
            <a:ext cx="10419586" cy="5014613"/>
          </a:xfrm>
          <a:prstGeom prst="rect">
            <a:avLst/>
          </a:prstGeom>
        </p:spPr>
      </p:pic>
    </p:spTree>
    <p:extLst>
      <p:ext uri="{BB962C8B-B14F-4D97-AF65-F5344CB8AC3E}">
        <p14:creationId xmlns:p14="http://schemas.microsoft.com/office/powerpoint/2010/main" val="1677092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lef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Button Color - Down"/>
          <p:cNvSpPr/>
          <p:nvPr/>
        </p:nvSpPr>
        <p:spPr>
          <a:xfrm>
            <a:off x="596954" y="7194059"/>
            <a:ext cx="13206304" cy="717898"/>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Магнітна (набуття магнітних властивостей)</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Дії електричного струму</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pic>
        <p:nvPicPr>
          <p:cNvPr id="14338" name="Picture 2" descr="Результат пошуку зображень за запитом &quot;електромотор&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837" b="11959"/>
          <a:stretch/>
        </p:blipFill>
        <p:spPr bwMode="auto">
          <a:xfrm>
            <a:off x="1009324" y="1779924"/>
            <a:ext cx="5623364" cy="462261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Результат пошуку зображень за запитом &quot;кулер&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3203" y="1665419"/>
            <a:ext cx="5479841" cy="489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1870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338"/>
                                        </p:tgtEl>
                                        <p:attrNameLst>
                                          <p:attrName>style.visibility</p:attrName>
                                        </p:attrNameLst>
                                      </p:cBhvr>
                                      <p:to>
                                        <p:strVal val="visible"/>
                                      </p:to>
                                    </p:set>
                                    <p:anim calcmode="lin" valueType="num">
                                      <p:cBhvr additive="base">
                                        <p:cTn id="12" dur="500" fill="hold"/>
                                        <p:tgtEl>
                                          <p:spTgt spid="14338"/>
                                        </p:tgtEl>
                                        <p:attrNameLst>
                                          <p:attrName>ppt_x</p:attrName>
                                        </p:attrNameLst>
                                      </p:cBhvr>
                                      <p:tavLst>
                                        <p:tav tm="0">
                                          <p:val>
                                            <p:strVal val="#ppt_x"/>
                                          </p:val>
                                        </p:tav>
                                        <p:tav tm="100000">
                                          <p:val>
                                            <p:strVal val="#ppt_x"/>
                                          </p:val>
                                        </p:tav>
                                      </p:tavLst>
                                    </p:anim>
                                    <p:anim calcmode="lin" valueType="num">
                                      <p:cBhvr additive="base">
                                        <p:cTn id="13" dur="500" fill="hold"/>
                                        <p:tgtEl>
                                          <p:spTgt spid="1433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4340"/>
                                        </p:tgtEl>
                                        <p:attrNameLst>
                                          <p:attrName>style.visibility</p:attrName>
                                        </p:attrNameLst>
                                      </p:cBhvr>
                                      <p:to>
                                        <p:strVal val="visible"/>
                                      </p:to>
                                    </p:set>
                                    <p:anim calcmode="lin" valueType="num">
                                      <p:cBhvr additive="base">
                                        <p:cTn id="17" dur="500" fill="hold"/>
                                        <p:tgtEl>
                                          <p:spTgt spid="14340"/>
                                        </p:tgtEl>
                                        <p:attrNameLst>
                                          <p:attrName>ppt_x</p:attrName>
                                        </p:attrNameLst>
                                      </p:cBhvr>
                                      <p:tavLst>
                                        <p:tav tm="0">
                                          <p:val>
                                            <p:strVal val="#ppt_x"/>
                                          </p:val>
                                        </p:tav>
                                        <p:tav tm="100000">
                                          <p:val>
                                            <p:strVal val="#ppt_x"/>
                                          </p:val>
                                        </p:tav>
                                      </p:tavLst>
                                    </p:anim>
                                    <p:anim calcmode="lin" valueType="num">
                                      <p:cBhvr additive="base">
                                        <p:cTn id="18" dur="500" fill="hold"/>
                                        <p:tgtEl>
                                          <p:spTgt spid="1434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Button Color - Down"/>
          <p:cNvSpPr/>
          <p:nvPr/>
        </p:nvSpPr>
        <p:spPr>
          <a:xfrm>
            <a:off x="4465741" y="7447000"/>
            <a:ext cx="9243147" cy="515473"/>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3600" b="1" kern="0" dirty="0">
                <a:solidFill>
                  <a:schemeClr val="bg1"/>
                </a:solidFill>
                <a:latin typeface="Verdana" panose="020B0604030504040204" pitchFamily="34" charset="0"/>
                <a:ea typeface="Verdana" panose="020B0604030504040204" pitchFamily="34" charset="0"/>
                <a:cs typeface="Verdana" panose="020B0604030504040204" pitchFamily="34" charset="0"/>
              </a:rPr>
              <a:t>Стимулювання діяльності органів</a:t>
            </a:r>
          </a:p>
        </p:txBody>
      </p:sp>
      <p:pic>
        <p:nvPicPr>
          <p:cNvPr id="15362" name="Picture 2" descr="Рефлектор Минина ребенку"/>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254" y="3801055"/>
            <a:ext cx="3978436" cy="3204152"/>
          </a:xfrm>
          <a:prstGeom prst="rect">
            <a:avLst/>
          </a:prstGeom>
          <a:noFill/>
          <a:extLst>
            <a:ext uri="{909E8E84-426E-40DD-AFC4-6F175D3DCCD1}">
              <a14:hiddenFill xmlns:a14="http://schemas.microsoft.com/office/drawing/2010/main">
                <a:solidFill>
                  <a:srgbClr val="FFFFFF"/>
                </a:solidFill>
              </a14:hiddenFill>
            </a:ext>
          </a:extLst>
        </p:spPr>
      </p:pic>
      <p:sp>
        <p:nvSpPr>
          <p:cNvPr id="34" name="Button Color - Down"/>
          <p:cNvSpPr/>
          <p:nvPr/>
        </p:nvSpPr>
        <p:spPr>
          <a:xfrm>
            <a:off x="464832" y="6929902"/>
            <a:ext cx="3504559" cy="1034197"/>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36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Прогрівання тіла</a:t>
            </a:r>
          </a:p>
        </p:txBody>
      </p:sp>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8" y="271511"/>
            <a:ext cx="13285761"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Дії електричного струму</a:t>
            </a:r>
          </a:p>
        </p:txBody>
      </p:sp>
      <p:grpSp>
        <p:nvGrpSpPr>
          <p:cNvPr id="31" name="Групувати 30"/>
          <p:cNvGrpSpPr/>
          <p:nvPr/>
        </p:nvGrpSpPr>
        <p:grpSpPr>
          <a:xfrm rot="10800000">
            <a:off x="13708891"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318875" y="1187149"/>
            <a:ext cx="13794382" cy="856672"/>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Дії електричного струму </a:t>
            </a:r>
            <a:r>
              <a:rPr lang="uk-UA" sz="36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(організм людини)</a:t>
            </a:r>
          </a:p>
        </p:txBody>
      </p:sp>
      <p:sp>
        <p:nvSpPr>
          <p:cNvPr id="16" name="Стрілка: униз 15"/>
          <p:cNvSpPr/>
          <p:nvPr/>
        </p:nvSpPr>
        <p:spPr>
          <a:xfrm>
            <a:off x="1529256" y="2271284"/>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Button Color - Down"/>
          <p:cNvSpPr/>
          <p:nvPr/>
        </p:nvSpPr>
        <p:spPr>
          <a:xfrm>
            <a:off x="318875" y="2971367"/>
            <a:ext cx="3633166" cy="656013"/>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Теплова</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6" name="Стрілка: униз 25"/>
          <p:cNvSpPr/>
          <p:nvPr/>
        </p:nvSpPr>
        <p:spPr>
          <a:xfrm>
            <a:off x="8946345" y="2271284"/>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8" name="Button Color - Down"/>
          <p:cNvSpPr/>
          <p:nvPr/>
        </p:nvSpPr>
        <p:spPr>
          <a:xfrm>
            <a:off x="5770240" y="2971367"/>
            <a:ext cx="7290767" cy="656013"/>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Хімічна та магнітна</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5364" name="Picture 4" descr="Результат пошуку зображень за запитом &quot;электротерапия&quot;"/>
          <p:cNvPicPr>
            <a:picLocks noChangeAspect="1" noChangeArrowheads="1"/>
          </p:cNvPicPr>
          <p:nvPr/>
        </p:nvPicPr>
        <p:blipFill rotWithShape="1">
          <a:blip r:embed="rId4">
            <a:extLst>
              <a:ext uri="{28A0092B-C50C-407E-A947-70E740481C1C}">
                <a14:useLocalDpi xmlns:a14="http://schemas.microsoft.com/office/drawing/2010/main" val="0"/>
              </a:ext>
            </a:extLst>
          </a:blip>
          <a:srcRect b="7977"/>
          <a:stretch/>
        </p:blipFill>
        <p:spPr bwMode="auto">
          <a:xfrm>
            <a:off x="4465741" y="3775437"/>
            <a:ext cx="4762500" cy="352359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Результат пошуку зображень за запитом &quot;Электролечение&quot;"/>
          <p:cNvPicPr>
            <a:picLocks noChangeAspect="1" noChangeArrowheads="1"/>
          </p:cNvPicPr>
          <p:nvPr/>
        </p:nvPicPr>
        <p:blipFill rotWithShape="1">
          <a:blip r:embed="rId5">
            <a:extLst>
              <a:ext uri="{28A0092B-C50C-407E-A947-70E740481C1C}">
                <a14:useLocalDpi xmlns:a14="http://schemas.microsoft.com/office/drawing/2010/main" val="0"/>
              </a:ext>
            </a:extLst>
          </a:blip>
          <a:srcRect l="7734"/>
          <a:stretch/>
        </p:blipFill>
        <p:spPr bwMode="auto">
          <a:xfrm>
            <a:off x="9415624" y="3775437"/>
            <a:ext cx="4883600" cy="3523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5023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5362"/>
                                        </p:tgtEl>
                                        <p:attrNameLst>
                                          <p:attrName>style.visibility</p:attrName>
                                        </p:attrNameLst>
                                      </p:cBhvr>
                                      <p:to>
                                        <p:strVal val="visible"/>
                                      </p:to>
                                    </p:set>
                                    <p:anim calcmode="lin" valueType="num">
                                      <p:cBhvr additive="base">
                                        <p:cTn id="24" dur="500" fill="hold"/>
                                        <p:tgtEl>
                                          <p:spTgt spid="15362"/>
                                        </p:tgtEl>
                                        <p:attrNameLst>
                                          <p:attrName>ppt_x</p:attrName>
                                        </p:attrNameLst>
                                      </p:cBhvr>
                                      <p:tavLst>
                                        <p:tav tm="0">
                                          <p:val>
                                            <p:strVal val="#ppt_x"/>
                                          </p:val>
                                        </p:tav>
                                        <p:tav tm="100000">
                                          <p:val>
                                            <p:strVal val="#ppt_x"/>
                                          </p:val>
                                        </p:tav>
                                      </p:tavLst>
                                    </p:anim>
                                    <p:anim calcmode="lin" valueType="num">
                                      <p:cBhvr additive="base">
                                        <p:cTn id="25" dur="500" fill="hold"/>
                                        <p:tgtEl>
                                          <p:spTgt spid="15362"/>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left)">
                                      <p:cBhvr>
                                        <p:cTn id="29" dur="500"/>
                                        <p:tgtEl>
                                          <p:spTgt spid="34"/>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ipe(up)">
                                      <p:cBhvr>
                                        <p:cTn id="33" dur="500"/>
                                        <p:tgtEl>
                                          <p:spTgt spid="26"/>
                                        </p:tgtEl>
                                      </p:cBhvr>
                                    </p:animEffect>
                                  </p:childTnLst>
                                </p:cTn>
                              </p:par>
                            </p:childTnLst>
                          </p:cTn>
                        </p:par>
                        <p:par>
                          <p:cTn id="34" fill="hold">
                            <p:stCondLst>
                              <p:cond delay="3500"/>
                            </p:stCondLst>
                            <p:childTnLst>
                              <p:par>
                                <p:cTn id="35" presetID="22" presetClass="entr" presetSubtype="8"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par>
                          <p:cTn id="38" fill="hold">
                            <p:stCondLst>
                              <p:cond delay="4000"/>
                            </p:stCondLst>
                            <p:childTnLst>
                              <p:par>
                                <p:cTn id="39" presetID="2" presetClass="entr" presetSubtype="4" fill="hold" nodeType="afterEffect">
                                  <p:stCondLst>
                                    <p:cond delay="0"/>
                                  </p:stCondLst>
                                  <p:childTnLst>
                                    <p:set>
                                      <p:cBhvr>
                                        <p:cTn id="40" dur="1" fill="hold">
                                          <p:stCondLst>
                                            <p:cond delay="0"/>
                                          </p:stCondLst>
                                        </p:cTn>
                                        <p:tgtEl>
                                          <p:spTgt spid="15364"/>
                                        </p:tgtEl>
                                        <p:attrNameLst>
                                          <p:attrName>style.visibility</p:attrName>
                                        </p:attrNameLst>
                                      </p:cBhvr>
                                      <p:to>
                                        <p:strVal val="visible"/>
                                      </p:to>
                                    </p:set>
                                    <p:anim calcmode="lin" valueType="num">
                                      <p:cBhvr additive="base">
                                        <p:cTn id="41" dur="500" fill="hold"/>
                                        <p:tgtEl>
                                          <p:spTgt spid="15364"/>
                                        </p:tgtEl>
                                        <p:attrNameLst>
                                          <p:attrName>ppt_x</p:attrName>
                                        </p:attrNameLst>
                                      </p:cBhvr>
                                      <p:tavLst>
                                        <p:tav tm="0">
                                          <p:val>
                                            <p:strVal val="#ppt_x"/>
                                          </p:val>
                                        </p:tav>
                                        <p:tav tm="100000">
                                          <p:val>
                                            <p:strVal val="#ppt_x"/>
                                          </p:val>
                                        </p:tav>
                                      </p:tavLst>
                                    </p:anim>
                                    <p:anim calcmode="lin" valueType="num">
                                      <p:cBhvr additive="base">
                                        <p:cTn id="42" dur="500" fill="hold"/>
                                        <p:tgtEl>
                                          <p:spTgt spid="15364"/>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2" presetClass="entr" presetSubtype="4" fill="hold" nodeType="afterEffect">
                                  <p:stCondLst>
                                    <p:cond delay="0"/>
                                  </p:stCondLst>
                                  <p:childTnLst>
                                    <p:set>
                                      <p:cBhvr>
                                        <p:cTn id="45" dur="1" fill="hold">
                                          <p:stCondLst>
                                            <p:cond delay="0"/>
                                          </p:stCondLst>
                                        </p:cTn>
                                        <p:tgtEl>
                                          <p:spTgt spid="15366"/>
                                        </p:tgtEl>
                                        <p:attrNameLst>
                                          <p:attrName>style.visibility</p:attrName>
                                        </p:attrNameLst>
                                      </p:cBhvr>
                                      <p:to>
                                        <p:strVal val="visible"/>
                                      </p:to>
                                    </p:set>
                                    <p:anim calcmode="lin" valueType="num">
                                      <p:cBhvr additive="base">
                                        <p:cTn id="46" dur="500" fill="hold"/>
                                        <p:tgtEl>
                                          <p:spTgt spid="15366"/>
                                        </p:tgtEl>
                                        <p:attrNameLst>
                                          <p:attrName>ppt_x</p:attrName>
                                        </p:attrNameLst>
                                      </p:cBhvr>
                                      <p:tavLst>
                                        <p:tav tm="0">
                                          <p:val>
                                            <p:strVal val="#ppt_x"/>
                                          </p:val>
                                        </p:tav>
                                        <p:tav tm="100000">
                                          <p:val>
                                            <p:strVal val="#ppt_x"/>
                                          </p:val>
                                        </p:tav>
                                      </p:tavLst>
                                    </p:anim>
                                    <p:anim calcmode="lin" valueType="num">
                                      <p:cBhvr additive="base">
                                        <p:cTn id="47" dur="500" fill="hold"/>
                                        <p:tgtEl>
                                          <p:spTgt spid="15366"/>
                                        </p:tgtEl>
                                        <p:attrNameLst>
                                          <p:attrName>ppt_y</p:attrName>
                                        </p:attrNameLst>
                                      </p:cBhvr>
                                      <p:tavLst>
                                        <p:tav tm="0">
                                          <p:val>
                                            <p:strVal val="1+#ppt_h/2"/>
                                          </p:val>
                                        </p:tav>
                                        <p:tav tm="100000">
                                          <p:val>
                                            <p:strVal val="#ppt_y"/>
                                          </p:val>
                                        </p:tav>
                                      </p:tavLst>
                                    </p:anim>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left)">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4" grpId="0" animBg="1"/>
      <p:bldP spid="5" grpId="0"/>
      <p:bldP spid="15" grpId="0" animBg="1"/>
      <p:bldP spid="16" grpId="0" animBg="1"/>
      <p:bldP spid="20" grpId="0" animBg="1"/>
      <p:bldP spid="26" grpId="0" animBg="1"/>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8" y="271511"/>
            <a:ext cx="13285761"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Дії електричного струму</a:t>
            </a:r>
          </a:p>
        </p:txBody>
      </p:sp>
      <p:grpSp>
        <p:nvGrpSpPr>
          <p:cNvPr id="31" name="Групувати 30"/>
          <p:cNvGrpSpPr/>
          <p:nvPr/>
        </p:nvGrpSpPr>
        <p:grpSpPr>
          <a:xfrm rot="10800000">
            <a:off x="13708891"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1110036" y="1471277"/>
            <a:ext cx="4502507" cy="5823251"/>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Який </a:t>
            </a: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негативний вплив </a:t>
            </a:r>
            <a:r>
              <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може завдати </a:t>
            </a:r>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 струм організму людини?</a:t>
            </a:r>
            <a:endParaRPr lang="uk-UA" sz="36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pic>
        <p:nvPicPr>
          <p:cNvPr id="16388" name="Picture 4" descr="Результат пошуку зображень за запитом &quot;электрический ток и человек&quot;"/>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206117" y="1471277"/>
            <a:ext cx="5838080" cy="5781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6507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6388"/>
                                        </p:tgtEl>
                                        <p:attrNameLst>
                                          <p:attrName>style.visibility</p:attrName>
                                        </p:attrNameLst>
                                      </p:cBhvr>
                                      <p:to>
                                        <p:strVal val="visible"/>
                                      </p:to>
                                    </p:set>
                                    <p:anim calcmode="lin" valueType="num">
                                      <p:cBhvr additive="base">
                                        <p:cTn id="16" dur="500" fill="hold"/>
                                        <p:tgtEl>
                                          <p:spTgt spid="16388"/>
                                        </p:tgtEl>
                                        <p:attrNameLst>
                                          <p:attrName>ppt_x</p:attrName>
                                        </p:attrNameLst>
                                      </p:cBhvr>
                                      <p:tavLst>
                                        <p:tav tm="0">
                                          <p:val>
                                            <p:strVal val="#ppt_x"/>
                                          </p:val>
                                        </p:tav>
                                        <p:tav tm="100000">
                                          <p:val>
                                            <p:strVal val="#ppt_x"/>
                                          </p:val>
                                        </p:tav>
                                      </p:tavLst>
                                    </p:anim>
                                    <p:anim calcmode="lin" valueType="num">
                                      <p:cBhvr additive="base">
                                        <p:cTn id="17" dur="500" fill="hold"/>
                                        <p:tgtEl>
                                          <p:spTgt spid="163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Button Color - Down"/>
          <p:cNvSpPr/>
          <p:nvPr/>
        </p:nvSpPr>
        <p:spPr>
          <a:xfrm>
            <a:off x="293300" y="5387979"/>
            <a:ext cx="13785010" cy="2030302"/>
          </a:xfrm>
          <a:prstGeom prst="rect">
            <a:avLst/>
          </a:prstGeom>
          <a:solidFill>
            <a:srgbClr val="4CAF50"/>
          </a:solidFill>
          <a:ln w="38100">
            <a:solidFill>
              <a:srgbClr val="4CAF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3.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Які</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речовини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відносять</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до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провідників</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діелектриків</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напівпровідників</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Бесіда за питаннями</a:t>
            </a:r>
          </a:p>
        </p:txBody>
      </p:sp>
      <p:sp>
        <p:nvSpPr>
          <p:cNvPr id="9" name="Button Color - Down"/>
          <p:cNvSpPr/>
          <p:nvPr/>
        </p:nvSpPr>
        <p:spPr>
          <a:xfrm>
            <a:off x="293299" y="1507001"/>
            <a:ext cx="13785010" cy="1288917"/>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1.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Що</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таке</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 </a:t>
            </a:r>
            <a:endParaRPr lang="en-US"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Button Color - Down"/>
          <p:cNvSpPr/>
          <p:nvPr/>
        </p:nvSpPr>
        <p:spPr>
          <a:xfrm>
            <a:off x="293300" y="3443987"/>
            <a:ext cx="13785010" cy="1295923"/>
          </a:xfrm>
          <a:prstGeom prst="rect">
            <a:avLst/>
          </a:prstGeom>
          <a:solidFill>
            <a:srgbClr val="FF5722"/>
          </a:solidFill>
          <a:ln w="38100">
            <a:solidFill>
              <a:srgbClr val="FF57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2.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Сформулюйте</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умови</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виникнення</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та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існування</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електричного</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струму. </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Tree>
    <p:extLst>
      <p:ext uri="{BB962C8B-B14F-4D97-AF65-F5344CB8AC3E}">
        <p14:creationId xmlns:p14="http://schemas.microsoft.com/office/powerpoint/2010/main" val="20602882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9"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Бесіда за питаннями</a:t>
            </a:r>
          </a:p>
        </p:txBody>
      </p:sp>
      <p:sp>
        <p:nvSpPr>
          <p:cNvPr id="9" name="Button Color - Down"/>
          <p:cNvSpPr/>
          <p:nvPr/>
        </p:nvSpPr>
        <p:spPr>
          <a:xfrm>
            <a:off x="293299" y="1507001"/>
            <a:ext cx="13785010" cy="1288917"/>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4. Як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дізнатися</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проходить у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провіднику</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a:t>
            </a:r>
            <a:endParaRPr lang="en-US"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Button Color - Down"/>
          <p:cNvSpPr/>
          <p:nvPr/>
        </p:nvSpPr>
        <p:spPr>
          <a:xfrm>
            <a:off x="293300" y="3443987"/>
            <a:ext cx="13785010" cy="1295923"/>
          </a:xfrm>
          <a:prstGeom prst="rect">
            <a:avLst/>
          </a:prstGeom>
          <a:solidFill>
            <a:srgbClr val="FF5722"/>
          </a:solidFill>
          <a:ln w="38100">
            <a:solidFill>
              <a:srgbClr val="FF57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5.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Перелічіть</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дії</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електричного</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струму. </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Button Color - Down"/>
          <p:cNvSpPr/>
          <p:nvPr/>
        </p:nvSpPr>
        <p:spPr>
          <a:xfrm>
            <a:off x="293300" y="5387979"/>
            <a:ext cx="13785010" cy="2030302"/>
          </a:xfrm>
          <a:prstGeom prst="rect">
            <a:avLst/>
          </a:prstGeom>
          <a:solidFill>
            <a:srgbClr val="4CAF50"/>
          </a:solidFill>
          <a:ln w="38100">
            <a:solidFill>
              <a:srgbClr val="4CAF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6.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Доведіть</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що</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струм чинить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теплову</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дію</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може</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чинити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світлову</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дію</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Tree>
    <p:extLst>
      <p:ext uri="{BB962C8B-B14F-4D97-AF65-F5344CB8AC3E}">
        <p14:creationId xmlns:p14="http://schemas.microsoft.com/office/powerpoint/2010/main" val="5611514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2"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Бесіда за питаннями</a:t>
            </a:r>
          </a:p>
        </p:txBody>
      </p:sp>
      <p:sp>
        <p:nvSpPr>
          <p:cNvPr id="9" name="Button Color - Down"/>
          <p:cNvSpPr/>
          <p:nvPr/>
        </p:nvSpPr>
        <p:spPr>
          <a:xfrm>
            <a:off x="293299" y="1507001"/>
            <a:ext cx="13785010" cy="1288917"/>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7.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Опишіть</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дослід</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який</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підтверджує</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що</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струм чинить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хімічну</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дію</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endParaRPr lang="en-US"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Button Color - Down"/>
          <p:cNvSpPr/>
          <p:nvPr/>
        </p:nvSpPr>
        <p:spPr>
          <a:xfrm>
            <a:off x="293300" y="3443987"/>
            <a:ext cx="13785010" cy="1295923"/>
          </a:xfrm>
          <a:prstGeom prst="rect">
            <a:avLst/>
          </a:prstGeom>
          <a:solidFill>
            <a:srgbClr val="FF5722"/>
          </a:solidFill>
          <a:ln w="38100">
            <a:solidFill>
              <a:srgbClr val="FF57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8.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Що</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слід</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зробити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щоб</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намагнітити</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залізний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цвях</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sp>
        <p:nvSpPr>
          <p:cNvPr id="14" name="Button Color - Down"/>
          <p:cNvSpPr/>
          <p:nvPr/>
        </p:nvSpPr>
        <p:spPr>
          <a:xfrm>
            <a:off x="293300" y="5387979"/>
            <a:ext cx="13785010" cy="2030302"/>
          </a:xfrm>
          <a:prstGeom prst="rect">
            <a:avLst/>
          </a:prstGeom>
          <a:solidFill>
            <a:srgbClr val="4CAF50"/>
          </a:solidFill>
          <a:ln w="38100">
            <a:solidFill>
              <a:srgbClr val="4CAF5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9.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Наведіть</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приклади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на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підтвердження</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того,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що</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діє</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на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організм</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людини</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a:t>
            </a:r>
            <a:endPar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Tree>
    <p:extLst>
      <p:ext uri="{BB962C8B-B14F-4D97-AF65-F5344CB8AC3E}">
        <p14:creationId xmlns:p14="http://schemas.microsoft.com/office/powerpoint/2010/main" val="16564242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126" y="-551609"/>
            <a:ext cx="14685665" cy="4894872"/>
          </a:xfrm>
          <a:prstGeom prst="rect">
            <a:avLst/>
          </a:prstGeom>
          <a:solidFill>
            <a:srgbClr val="3F51B5"/>
          </a:solidFill>
          <a:ln>
            <a:solidFill>
              <a:srgbClr val="3F51B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nl-NL" sz="2511" dirty="0"/>
          </a:p>
        </p:txBody>
      </p:sp>
      <p:sp>
        <p:nvSpPr>
          <p:cNvPr id="7" name="Rectangle 53"/>
          <p:cNvSpPr/>
          <p:nvPr/>
        </p:nvSpPr>
        <p:spPr>
          <a:xfrm>
            <a:off x="2255521" y="848918"/>
            <a:ext cx="9845040" cy="27735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56"/>
          <p:cNvSpPr/>
          <p:nvPr/>
        </p:nvSpPr>
        <p:spPr>
          <a:xfrm>
            <a:off x="2255520" y="3622513"/>
            <a:ext cx="9845041" cy="44769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Button Color - Down"/>
          <p:cNvSpPr/>
          <p:nvPr/>
        </p:nvSpPr>
        <p:spPr>
          <a:xfrm>
            <a:off x="2842033" y="1171417"/>
            <a:ext cx="8845346" cy="2128600"/>
          </a:xfrm>
          <a:prstGeom prst="rect">
            <a:avLst/>
          </a:prstGeom>
          <a:solidFill>
            <a:srgbClr val="FF5722"/>
          </a:solidFill>
          <a:ln w="38100">
            <a:solidFill>
              <a:srgbClr val="FF57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400" b="1" dirty="0">
                <a:solidFill>
                  <a:schemeClr val="bg1"/>
                </a:solidFill>
                <a:latin typeface="Verdana" panose="020B0604030504040204" pitchFamily="34" charset="0"/>
                <a:ea typeface="Verdana" panose="020B0604030504040204" pitchFamily="34" charset="0"/>
                <a:cs typeface="Verdana" panose="020B0604030504040204" pitchFamily="34" charset="0"/>
              </a:rPr>
              <a:t>Домашнє завдання</a:t>
            </a:r>
            <a:endParaRPr lang="nl-NL" sz="4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Button Color - Down"/>
          <p:cNvSpPr/>
          <p:nvPr/>
        </p:nvSpPr>
        <p:spPr>
          <a:xfrm>
            <a:off x="1242729" y="3945013"/>
            <a:ext cx="12043954" cy="3361559"/>
          </a:xfrm>
          <a:prstGeom prst="rect">
            <a:avLst/>
          </a:prstGeom>
          <a:solidFill>
            <a:srgbClr val="FF5722"/>
          </a:solidFill>
          <a:ln w="38100">
            <a:solidFill>
              <a:srgbClr val="FF57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400" b="1" dirty="0" err="1">
                <a:solidFill>
                  <a:schemeClr val="bg1"/>
                </a:solidFill>
                <a:latin typeface="Verdana" panose="020B0604030504040204" pitchFamily="34" charset="0"/>
                <a:ea typeface="Verdana" panose="020B0604030504040204" pitchFamily="34" charset="0"/>
                <a:cs typeface="Verdana" panose="020B0604030504040204" pitchFamily="34" charset="0"/>
              </a:rPr>
              <a:t>Вивчити</a:t>
            </a:r>
            <a:r>
              <a:rPr lang="ru-RU" sz="4400" b="1" dirty="0">
                <a:solidFill>
                  <a:schemeClr val="bg1"/>
                </a:solidFill>
                <a:latin typeface="Verdana" panose="020B0604030504040204" pitchFamily="34" charset="0"/>
                <a:ea typeface="Verdana" panose="020B0604030504040204" pitchFamily="34" charset="0"/>
                <a:cs typeface="Verdana" panose="020B0604030504040204" pitchFamily="34" charset="0"/>
              </a:rPr>
              <a:t> § 23 – 24, </a:t>
            </a:r>
          </a:p>
          <a:p>
            <a:pPr algn="ctr"/>
            <a:r>
              <a:rPr lang="ru-RU" sz="4400" b="1" dirty="0" err="1">
                <a:solidFill>
                  <a:schemeClr val="bg1"/>
                </a:solidFill>
                <a:latin typeface="Verdana" panose="020B0604030504040204" pitchFamily="34" charset="0"/>
                <a:ea typeface="Verdana" panose="020B0604030504040204" pitchFamily="34" charset="0"/>
                <a:cs typeface="Verdana" panose="020B0604030504040204" pitchFamily="34" charset="0"/>
              </a:rPr>
              <a:t>Вправа</a:t>
            </a:r>
            <a:r>
              <a:rPr lang="ru-RU" sz="4400" b="1" dirty="0">
                <a:solidFill>
                  <a:schemeClr val="bg1"/>
                </a:solidFill>
                <a:latin typeface="Verdana" panose="020B0604030504040204" pitchFamily="34" charset="0"/>
                <a:ea typeface="Verdana" panose="020B0604030504040204" pitchFamily="34" charset="0"/>
                <a:cs typeface="Verdana" panose="020B0604030504040204" pitchFamily="34" charset="0"/>
              </a:rPr>
              <a:t> № 23 (1, 4, 5); </a:t>
            </a:r>
          </a:p>
          <a:p>
            <a:pPr algn="ctr"/>
            <a:r>
              <a:rPr lang="ru-RU" sz="4400" b="1" dirty="0">
                <a:solidFill>
                  <a:schemeClr val="bg1"/>
                </a:solidFill>
                <a:latin typeface="Verdana" panose="020B0604030504040204" pitchFamily="34" charset="0"/>
                <a:ea typeface="Verdana" panose="020B0604030504040204" pitchFamily="34" charset="0"/>
                <a:cs typeface="Verdana" panose="020B0604030504040204" pitchFamily="34" charset="0"/>
              </a:rPr>
              <a:t>№ 24 (2 – 4)</a:t>
            </a:r>
            <a:endParaRPr lang="uk-UA" sz="4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715644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madube.info/img/wallpaperMaterialDesig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4398977" cy="80994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3"/>
          <p:cNvSpPr/>
          <p:nvPr/>
        </p:nvSpPr>
        <p:spPr>
          <a:xfrm>
            <a:off x="6737735" y="3399657"/>
            <a:ext cx="6928389" cy="4250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Button Color - Normal"/>
          <p:cNvSpPr/>
          <p:nvPr/>
        </p:nvSpPr>
        <p:spPr>
          <a:xfrm>
            <a:off x="1844592" y="4757666"/>
            <a:ext cx="6114409" cy="1534861"/>
          </a:xfrm>
          <a:prstGeom prst="rect">
            <a:avLst/>
          </a:prstGeom>
          <a:solidFill>
            <a:srgbClr val="FF5722"/>
          </a:solidFill>
          <a:ln w="38100">
            <a:solidFill>
              <a:srgbClr val="FF572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800" dirty="0">
                <a:solidFill>
                  <a:schemeClr val="bg1"/>
                </a:solidFill>
                <a:latin typeface="Arial" panose="020B0604020202020204" pitchFamily="34" charset="0"/>
                <a:cs typeface="Arial" panose="020B0604020202020204" pitchFamily="34" charset="0"/>
              </a:rPr>
              <a:t>ДЯКУЮ ЗА УВАГУ!</a:t>
            </a:r>
            <a:endParaRPr lang="nl-NL" sz="4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4274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Проблемні питання</a:t>
            </a:r>
          </a:p>
        </p:txBody>
      </p:sp>
      <p:sp>
        <p:nvSpPr>
          <p:cNvPr id="9" name="Button Color - Down"/>
          <p:cNvSpPr/>
          <p:nvPr/>
        </p:nvSpPr>
        <p:spPr>
          <a:xfrm>
            <a:off x="722109" y="3116425"/>
            <a:ext cx="4572258" cy="2563939"/>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Що</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таке</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pic>
        <p:nvPicPr>
          <p:cNvPr id="3074" name="Picture 2" descr="Результат пошуку зображень за запитом &quot;question mark light bulb&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268" y="1936624"/>
            <a:ext cx="8307661" cy="485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85705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 calcmode="lin" valueType="num">
                                      <p:cBhvr additive="base">
                                        <p:cTn id="16" dur="500" fill="hold"/>
                                        <p:tgtEl>
                                          <p:spTgt spid="3074"/>
                                        </p:tgtEl>
                                        <p:attrNameLst>
                                          <p:attrName>ppt_x</p:attrName>
                                        </p:attrNameLst>
                                      </p:cBhvr>
                                      <p:tavLst>
                                        <p:tav tm="0">
                                          <p:val>
                                            <p:strVal val="#ppt_x"/>
                                          </p:val>
                                        </p:tav>
                                        <p:tav tm="100000">
                                          <p:val>
                                            <p:strVal val="#ppt_x"/>
                                          </p:val>
                                        </p:tav>
                                      </p:tavLst>
                                    </p:anim>
                                    <p:anim calcmode="lin" valueType="num">
                                      <p:cBhvr additive="base">
                                        <p:cTn id="17"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01. Електричний струм">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82732" y="988406"/>
            <a:ext cx="9453850" cy="7090388"/>
          </a:xfrm>
          <a:prstGeom prst="rect">
            <a:avLst/>
          </a:prstGeom>
        </p:spPr>
      </p:pic>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Електричний струм</a:t>
            </a:r>
          </a:p>
        </p:txBody>
      </p:sp>
      <p:grpSp>
        <p:nvGrpSpPr>
          <p:cNvPr id="31" name="Групувати 30"/>
          <p:cNvGrpSpPr/>
          <p:nvPr/>
        </p:nvGrpSpPr>
        <p:grpSpPr>
          <a:xfrm rot="10800000">
            <a:off x="13681182"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Tree>
    <p:extLst>
      <p:ext uri="{BB962C8B-B14F-4D97-AF65-F5344CB8AC3E}">
        <p14:creationId xmlns:p14="http://schemas.microsoft.com/office/powerpoint/2010/main" val="42659343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66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2" fill="hold" display="0">
                  <p:stCondLst>
                    <p:cond delay="indefinite"/>
                  </p:stCondLst>
                </p:cTn>
                <p:tgtEl>
                  <p:spTgt spid="6"/>
                </p:tgtEl>
              </p:cMediaNode>
            </p:video>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89" y="2823051"/>
            <a:ext cx="13564113" cy="4342896"/>
          </a:xfrm>
          <a:prstGeom prst="rect">
            <a:avLst/>
          </a:prstGeom>
        </p:spPr>
      </p:pic>
      <p:sp>
        <p:nvSpPr>
          <p:cNvPr id="16" name="Button Color - Down"/>
          <p:cNvSpPr/>
          <p:nvPr/>
        </p:nvSpPr>
        <p:spPr>
          <a:xfrm>
            <a:off x="419589" y="1259916"/>
            <a:ext cx="13564112" cy="1510993"/>
          </a:xfrm>
          <a:prstGeom prst="rect">
            <a:avLst/>
          </a:prstGeom>
          <a:solidFill>
            <a:srgbClr val="F44336"/>
          </a:solidFill>
          <a:ln w="38100">
            <a:solidFill>
              <a:srgbClr val="F443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79906">
              <a:defRPr/>
            </a:pPr>
            <a:r>
              <a:rPr lang="ru-RU" sz="4399"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399"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 </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це</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напрямлений</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рух</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заряджених</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частинок</a:t>
            </a:r>
            <a:endParaRPr kumimoji="0" lang="uk-UA" sz="4399"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06" eaLnBrk="1" fontAlgn="auto" latinLnBrk="0" hangingPunct="1">
              <a:lnSpc>
                <a:spcPct val="100000"/>
              </a:lnSpc>
              <a:spcBef>
                <a:spcPts val="0"/>
              </a:spcBef>
              <a:spcAft>
                <a:spcPts val="0"/>
              </a:spcAft>
              <a:buClrTx/>
              <a:buSzTx/>
              <a:buFontTx/>
              <a:buNone/>
              <a:tabLst/>
              <a:defRPr/>
            </a:pPr>
            <a:endParaRPr kumimoji="0" lang="en-GB" sz="1596" b="0" i="0" u="none" strike="noStrike" kern="0" cap="none" spc="0" normalizeH="0" baseline="0" noProof="0">
              <a:ln>
                <a:noFill/>
              </a:ln>
              <a:solidFill>
                <a:sysClr val="windowText" lastClr="000000"/>
              </a:solidFill>
              <a:effectLst/>
              <a:uLnTx/>
              <a:uFillTx/>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Електричний струм</a:t>
            </a:r>
          </a:p>
        </p:txBody>
      </p:sp>
      <p:grpSp>
        <p:nvGrpSpPr>
          <p:cNvPr id="17" name="Групувати 16"/>
          <p:cNvGrpSpPr/>
          <p:nvPr/>
        </p:nvGrpSpPr>
        <p:grpSpPr>
          <a:xfrm>
            <a:off x="124149" y="7366139"/>
            <a:ext cx="597960" cy="597960"/>
            <a:chOff x="250056" y="6952092"/>
            <a:chExt cx="863849" cy="863849"/>
          </a:xfrm>
        </p:grpSpPr>
        <p:sp>
          <p:nvSpPr>
            <p:cNvPr id="18" name="Овал 17"/>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19" name="Picture 14">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grpSp>
        <p:nvGrpSpPr>
          <p:cNvPr id="20" name="Групувати 19"/>
          <p:cNvGrpSpPr/>
          <p:nvPr/>
        </p:nvGrpSpPr>
        <p:grpSpPr>
          <a:xfrm rot="10800000">
            <a:off x="13681182" y="7366139"/>
            <a:ext cx="597960" cy="597960"/>
            <a:chOff x="250056" y="6952092"/>
            <a:chExt cx="863849" cy="863849"/>
          </a:xfrm>
        </p:grpSpPr>
        <p:sp>
          <p:nvSpPr>
            <p:cNvPr id="22" name="Овал 2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23" name="Picture 14">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Tree>
    <p:extLst>
      <p:ext uri="{BB962C8B-B14F-4D97-AF65-F5344CB8AC3E}">
        <p14:creationId xmlns:p14="http://schemas.microsoft.com/office/powerpoint/2010/main" val="28327419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7785" y="2315861"/>
            <a:ext cx="5730924" cy="2735561"/>
          </a:xfrm>
          <a:prstGeom prst="rect">
            <a:avLst/>
          </a:prstGeom>
        </p:spPr>
      </p:pic>
      <p:sp>
        <p:nvSpPr>
          <p:cNvPr id="21" name="Button Color - Down"/>
          <p:cNvSpPr/>
          <p:nvPr/>
        </p:nvSpPr>
        <p:spPr>
          <a:xfrm>
            <a:off x="702047" y="5657801"/>
            <a:ext cx="4712240" cy="193664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2. </a:t>
            </a:r>
            <a:r>
              <a:rPr lang="ru-RU" sz="40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Наявність</a:t>
            </a:r>
            <a:r>
              <a:rPr lang="ru-RU"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0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електричного</a:t>
            </a:r>
            <a:r>
              <a:rPr lang="ru-RU"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поля</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06" eaLnBrk="1" fontAlgn="auto" latinLnBrk="0" hangingPunct="1">
              <a:lnSpc>
                <a:spcPct val="100000"/>
              </a:lnSpc>
              <a:spcBef>
                <a:spcPts val="0"/>
              </a:spcBef>
              <a:spcAft>
                <a:spcPts val="0"/>
              </a:spcAft>
              <a:buClrTx/>
              <a:buSzTx/>
              <a:buFontTx/>
              <a:buNone/>
              <a:tabLst/>
              <a:defRPr/>
            </a:pPr>
            <a:endParaRPr kumimoji="0" lang="en-GB" sz="1596" b="0" i="0" u="none" strike="noStrike" kern="0" cap="none" spc="0" normalizeH="0" baseline="0" noProof="0">
              <a:ln>
                <a:noFill/>
              </a:ln>
              <a:solidFill>
                <a:sysClr val="windowText" lastClr="000000"/>
              </a:solidFill>
              <a:effectLst/>
              <a:uLnTx/>
              <a:uFillTx/>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Електричний струм</a:t>
            </a:r>
          </a:p>
        </p:txBody>
      </p:sp>
      <p:grpSp>
        <p:nvGrpSpPr>
          <p:cNvPr id="17" name="Групувати 16"/>
          <p:cNvGrpSpPr/>
          <p:nvPr/>
        </p:nvGrpSpPr>
        <p:grpSpPr>
          <a:xfrm>
            <a:off x="124149" y="7366139"/>
            <a:ext cx="597960" cy="597960"/>
            <a:chOff x="250056" y="6952092"/>
            <a:chExt cx="863849" cy="863849"/>
          </a:xfrm>
        </p:grpSpPr>
        <p:sp>
          <p:nvSpPr>
            <p:cNvPr id="18" name="Овал 17"/>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19" name="Picture 14">
              <a:hlinkClick r:id="" action="ppaction://hlinkshowjump?jump=previous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grpSp>
        <p:nvGrpSpPr>
          <p:cNvPr id="20" name="Групувати 19"/>
          <p:cNvGrpSpPr/>
          <p:nvPr/>
        </p:nvGrpSpPr>
        <p:grpSpPr>
          <a:xfrm rot="10800000">
            <a:off x="13681182" y="7366139"/>
            <a:ext cx="597960" cy="597960"/>
            <a:chOff x="250056" y="6952092"/>
            <a:chExt cx="863849" cy="863849"/>
          </a:xfrm>
        </p:grpSpPr>
        <p:sp>
          <p:nvSpPr>
            <p:cNvPr id="22" name="Овал 2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23" name="Picture 14">
              <a:hlinkClick r:id="" action="ppaction://hlinkshowjump?jump=nextslide"/>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2" name="Button Color - Down"/>
          <p:cNvSpPr/>
          <p:nvPr/>
        </p:nvSpPr>
        <p:spPr>
          <a:xfrm>
            <a:off x="1805887" y="1089909"/>
            <a:ext cx="10788433" cy="1289320"/>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Умови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виникнення</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та </a:t>
            </a: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існування</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електричного</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струму:</a:t>
            </a:r>
          </a:p>
        </p:txBody>
      </p:sp>
      <p:sp>
        <p:nvSpPr>
          <p:cNvPr id="15" name="Button Color - Down"/>
          <p:cNvSpPr/>
          <p:nvPr/>
        </p:nvSpPr>
        <p:spPr>
          <a:xfrm>
            <a:off x="702047" y="2480729"/>
            <a:ext cx="4712240" cy="275806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1.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Наявність</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вільних</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заряджених</a:t>
            </a:r>
            <a:r>
              <a:rPr lang="ru-RU"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 </a:t>
            </a:r>
            <a:r>
              <a:rPr lang="ru-RU" sz="4400"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частинок</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759" y="5051425"/>
            <a:ext cx="7981950" cy="3048000"/>
          </a:xfrm>
          <a:prstGeom prst="rect">
            <a:avLst/>
          </a:prstGeom>
        </p:spPr>
      </p:pic>
    </p:spTree>
    <p:extLst>
      <p:ext uri="{BB962C8B-B14F-4D97-AF65-F5344CB8AC3E}">
        <p14:creationId xmlns:p14="http://schemas.microsoft.com/office/powerpoint/2010/main" val="13519303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par>
                          <p:cTn id="27" fill="hold">
                            <p:stCondLst>
                              <p:cond delay="5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увати 2"/>
          <p:cNvGrpSpPr/>
          <p:nvPr/>
        </p:nvGrpSpPr>
        <p:grpSpPr>
          <a:xfrm>
            <a:off x="124149" y="7366139"/>
            <a:ext cx="597960" cy="597960"/>
            <a:chOff x="250056" y="6952092"/>
            <a:chExt cx="863849" cy="863849"/>
          </a:xfrm>
        </p:grpSpPr>
        <p:sp>
          <p:nvSpPr>
            <p:cNvPr id="2" name="Овал 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21"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endParaRPr lang="en-GB" sz="1596" kern="0">
              <a:solidFill>
                <a:sysClr val="windowText" lastClr="000000"/>
              </a:solidFill>
            </a:endParaRPr>
          </a:p>
        </p:txBody>
      </p:sp>
      <p:sp>
        <p:nvSpPr>
          <p:cNvPr id="5" name="Title 1"/>
          <p:cNvSpPr>
            <a:spLocks noGrp="1"/>
          </p:cNvSpPr>
          <p:nvPr>
            <p:ph type="title"/>
          </p:nvPr>
        </p:nvSpPr>
        <p:spPr>
          <a:xfrm>
            <a:off x="423128" y="271511"/>
            <a:ext cx="13285761"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Провідники, діелектрики та напівпровідники</a:t>
            </a:r>
          </a:p>
        </p:txBody>
      </p:sp>
      <p:grpSp>
        <p:nvGrpSpPr>
          <p:cNvPr id="31" name="Групувати 30"/>
          <p:cNvGrpSpPr/>
          <p:nvPr/>
        </p:nvGrpSpPr>
        <p:grpSpPr>
          <a:xfrm rot="10800000">
            <a:off x="13708891" y="7366139"/>
            <a:ext cx="597960" cy="597960"/>
            <a:chOff x="250056" y="6952092"/>
            <a:chExt cx="863849" cy="863849"/>
          </a:xfrm>
        </p:grpSpPr>
        <p:sp>
          <p:nvSpPr>
            <p:cNvPr id="32" name="Овал 3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pic>
          <p:nvPicPr>
            <p:cNvPr id="3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sp>
        <p:nvSpPr>
          <p:cNvPr id="15" name="Button Color - Down"/>
          <p:cNvSpPr/>
          <p:nvPr/>
        </p:nvSpPr>
        <p:spPr>
          <a:xfrm>
            <a:off x="318875" y="1187149"/>
            <a:ext cx="13794382" cy="856672"/>
          </a:xfrm>
          <a:prstGeom prst="rect">
            <a:avLst/>
          </a:prstGeom>
          <a:solidFill>
            <a:srgbClr val="3F51B5"/>
          </a:solidFill>
          <a:ln w="38100">
            <a:solidFill>
              <a:srgbClr val="3F51B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906"/>
            <a:r>
              <a:rPr lang="uk-UA" sz="44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Речовини</a:t>
            </a:r>
            <a:r>
              <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uk-UA" sz="32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(здатність проводити електричний струм)</a:t>
            </a:r>
          </a:p>
        </p:txBody>
      </p:sp>
      <p:sp>
        <p:nvSpPr>
          <p:cNvPr id="16" name="Стрілка: униз 15"/>
          <p:cNvSpPr/>
          <p:nvPr/>
        </p:nvSpPr>
        <p:spPr>
          <a:xfrm>
            <a:off x="1529256" y="2271284"/>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7" name="Стрілка: униз 16"/>
          <p:cNvSpPr/>
          <p:nvPr/>
        </p:nvSpPr>
        <p:spPr>
          <a:xfrm>
            <a:off x="5720146" y="2271284"/>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5" name="Стрілка: униз 24"/>
          <p:cNvSpPr/>
          <p:nvPr/>
        </p:nvSpPr>
        <p:spPr>
          <a:xfrm>
            <a:off x="10800754" y="2271284"/>
            <a:ext cx="1212404" cy="472620"/>
          </a:xfrm>
          <a:prstGeom prst="downArrow">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0" name="Button Color - Down"/>
          <p:cNvSpPr/>
          <p:nvPr/>
        </p:nvSpPr>
        <p:spPr>
          <a:xfrm>
            <a:off x="318875" y="2973878"/>
            <a:ext cx="3633166" cy="649615"/>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Провідники</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 name="Button Color - Down"/>
          <p:cNvSpPr/>
          <p:nvPr/>
        </p:nvSpPr>
        <p:spPr>
          <a:xfrm>
            <a:off x="4384871" y="2973878"/>
            <a:ext cx="3882954" cy="656044"/>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Діелектрики</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7" name="Button Color - Down"/>
          <p:cNvSpPr/>
          <p:nvPr/>
        </p:nvSpPr>
        <p:spPr>
          <a:xfrm>
            <a:off x="8700655" y="2964234"/>
            <a:ext cx="5412602" cy="656044"/>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uk-UA" sz="4000" b="1" kern="0" dirty="0">
                <a:solidFill>
                  <a:srgbClr val="FFFF00"/>
                </a:solidFill>
                <a:latin typeface="Verdana" panose="020B0604030504040204" pitchFamily="34" charset="0"/>
                <a:ea typeface="Verdana" panose="020B0604030504040204" pitchFamily="34" charset="0"/>
                <a:cs typeface="Verdana" panose="020B0604030504040204" pitchFamily="34" charset="0"/>
              </a:rPr>
              <a:t>Напівпровідники</a:t>
            </a:r>
            <a:endParaRPr lang="uk-UA" sz="40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Результат пошуку зображень за запитом &quot;провідники струму&quot;"/>
          <p:cNvPicPr>
            <a:picLocks noChangeAspect="1" noChangeArrowheads="1"/>
          </p:cNvPicPr>
          <p:nvPr/>
        </p:nvPicPr>
        <p:blipFill rotWithShape="1">
          <a:blip r:embed="rId3">
            <a:extLst>
              <a:ext uri="{28A0092B-C50C-407E-A947-70E740481C1C}">
                <a14:useLocalDpi xmlns:a14="http://schemas.microsoft.com/office/drawing/2010/main" val="0"/>
              </a:ext>
            </a:extLst>
          </a:blip>
          <a:srcRect r="20834"/>
          <a:stretch/>
        </p:blipFill>
        <p:spPr bwMode="auto">
          <a:xfrm>
            <a:off x="254746" y="3975386"/>
            <a:ext cx="3697295" cy="31135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Результат пошуку зображень за запитом &quot;изоляторы&quo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09" r="13636"/>
          <a:stretch/>
        </p:blipFill>
        <p:spPr bwMode="auto">
          <a:xfrm>
            <a:off x="4432233" y="3975386"/>
            <a:ext cx="3788229" cy="31135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Результат пошуку зображень за запитом &quot;сонячні батареї&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5995" y="3983817"/>
            <a:ext cx="4681921" cy="3113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10319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2" presetClass="entr" presetSubtype="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up)">
                                      <p:cBhvr>
                                        <p:cTn id="29" dur="500"/>
                                        <p:tgtEl>
                                          <p:spTgt spid="17"/>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left)">
                                      <p:cBhvr>
                                        <p:cTn id="33" dur="500"/>
                                        <p:tgtEl>
                                          <p:spTgt spid="24"/>
                                        </p:tgtEl>
                                      </p:cBhvr>
                                    </p:animEffect>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additive="base">
                                        <p:cTn id="37" dur="500" fill="hold"/>
                                        <p:tgtEl>
                                          <p:spTgt spid="1028"/>
                                        </p:tgtEl>
                                        <p:attrNameLst>
                                          <p:attrName>ppt_x</p:attrName>
                                        </p:attrNameLst>
                                      </p:cBhvr>
                                      <p:tavLst>
                                        <p:tav tm="0">
                                          <p:val>
                                            <p:strVal val="#ppt_x"/>
                                          </p:val>
                                        </p:tav>
                                        <p:tav tm="100000">
                                          <p:val>
                                            <p:strVal val="#ppt_x"/>
                                          </p:val>
                                        </p:tav>
                                      </p:tavLst>
                                    </p:anim>
                                    <p:anim calcmode="lin" valueType="num">
                                      <p:cBhvr additive="base">
                                        <p:cTn id="38" dur="500" fill="hold"/>
                                        <p:tgtEl>
                                          <p:spTgt spid="1028"/>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2" presetClass="entr" presetSubtype="1"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up)">
                                      <p:cBhvr>
                                        <p:cTn id="42" dur="500"/>
                                        <p:tgtEl>
                                          <p:spTgt spid="25"/>
                                        </p:tgtEl>
                                      </p:cBhvr>
                                    </p:animEffect>
                                  </p:childTnLst>
                                </p:cTn>
                              </p:par>
                            </p:childTnLst>
                          </p:cTn>
                        </p:par>
                        <p:par>
                          <p:cTn id="43" fill="hold">
                            <p:stCondLst>
                              <p:cond delay="4500"/>
                            </p:stCondLst>
                            <p:childTnLst>
                              <p:par>
                                <p:cTn id="44" presetID="22" presetClass="entr" presetSubtype="8"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left)">
                                      <p:cBhvr>
                                        <p:cTn id="46" dur="500"/>
                                        <p:tgtEl>
                                          <p:spTgt spid="27"/>
                                        </p:tgtEl>
                                      </p:cBhvr>
                                    </p:animEffect>
                                  </p:childTnLst>
                                </p:cTn>
                              </p:par>
                            </p:childTnLst>
                          </p:cTn>
                        </p:par>
                        <p:par>
                          <p:cTn id="47" fill="hold">
                            <p:stCondLst>
                              <p:cond delay="5000"/>
                            </p:stCondLst>
                            <p:childTnLst>
                              <p:par>
                                <p:cTn id="48" presetID="2" presetClass="entr" presetSubtype="4" fill="hold" nodeType="afterEffect">
                                  <p:stCondLst>
                                    <p:cond delay="0"/>
                                  </p:stCondLst>
                                  <p:childTnLst>
                                    <p:set>
                                      <p:cBhvr>
                                        <p:cTn id="49" dur="1" fill="hold">
                                          <p:stCondLst>
                                            <p:cond delay="0"/>
                                          </p:stCondLst>
                                        </p:cTn>
                                        <p:tgtEl>
                                          <p:spTgt spid="1030"/>
                                        </p:tgtEl>
                                        <p:attrNameLst>
                                          <p:attrName>style.visibility</p:attrName>
                                        </p:attrNameLst>
                                      </p:cBhvr>
                                      <p:to>
                                        <p:strVal val="visible"/>
                                      </p:to>
                                    </p:set>
                                    <p:anim calcmode="lin" valueType="num">
                                      <p:cBhvr additive="base">
                                        <p:cTn id="50" dur="500" fill="hold"/>
                                        <p:tgtEl>
                                          <p:spTgt spid="1030"/>
                                        </p:tgtEl>
                                        <p:attrNameLst>
                                          <p:attrName>ppt_x</p:attrName>
                                        </p:attrNameLst>
                                      </p:cBhvr>
                                      <p:tavLst>
                                        <p:tav tm="0">
                                          <p:val>
                                            <p:strVal val="#ppt_x"/>
                                          </p:val>
                                        </p:tav>
                                        <p:tav tm="100000">
                                          <p:val>
                                            <p:strVal val="#ppt_x"/>
                                          </p:val>
                                        </p:tav>
                                      </p:tavLst>
                                    </p:anim>
                                    <p:anim calcmode="lin" valueType="num">
                                      <p:cBhvr additive="base">
                                        <p:cTn id="51"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16" grpId="0" animBg="1"/>
      <p:bldP spid="17" grpId="0" animBg="1"/>
      <p:bldP spid="25" grpId="0" animBg="1"/>
      <p:bldP spid="20" grpId="0" animBg="1"/>
      <p:bldP spid="2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utton Color - Down"/>
          <p:cNvSpPr/>
          <p:nvPr/>
        </p:nvSpPr>
        <p:spPr>
          <a:xfrm>
            <a:off x="419589" y="1259916"/>
            <a:ext cx="13564112" cy="1510993"/>
          </a:xfrm>
          <a:prstGeom prst="rect">
            <a:avLst/>
          </a:prstGeom>
          <a:solidFill>
            <a:srgbClr val="F44336"/>
          </a:solidFill>
          <a:ln w="38100">
            <a:solidFill>
              <a:srgbClr val="F443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079906">
              <a:defRPr/>
            </a:pPr>
            <a:r>
              <a:rPr lang="ru-RU" sz="4399" b="1" kern="0" dirty="0" err="1">
                <a:solidFill>
                  <a:srgbClr val="FFFF00"/>
                </a:solidFill>
                <a:latin typeface="Verdana" panose="020B0604030504040204" pitchFamily="34" charset="0"/>
                <a:ea typeface="Verdana" panose="020B0604030504040204" pitchFamily="34" charset="0"/>
                <a:cs typeface="Verdana" panose="020B0604030504040204" pitchFamily="34" charset="0"/>
              </a:rPr>
              <a:t>Провідники</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речовини</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та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матеріали</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які</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добре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проводять</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ru-RU" sz="4399"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електричний</a:t>
            </a:r>
            <a:r>
              <a:rPr lang="ru-RU" sz="4399" b="1" kern="0" dirty="0">
                <a:solidFill>
                  <a:schemeClr val="bg1"/>
                </a:solidFill>
                <a:latin typeface="Verdana" panose="020B0604030504040204" pitchFamily="34" charset="0"/>
                <a:ea typeface="Verdana" panose="020B0604030504040204" pitchFamily="34" charset="0"/>
                <a:cs typeface="Verdana" panose="020B0604030504040204" pitchFamily="34" charset="0"/>
              </a:rPr>
              <a:t> струм</a:t>
            </a:r>
            <a:endParaRPr kumimoji="0" lang="uk-UA" sz="4399" b="1" i="0" u="none" strike="noStrike" kern="0" cap="none" spc="0" normalizeH="0" baseline="0" noProof="0" dirty="0">
              <a:ln>
                <a:noFill/>
              </a:ln>
              <a:solidFill>
                <a:schemeClr val="bg1"/>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Rectangle 3"/>
          <p:cNvSpPr/>
          <p:nvPr/>
        </p:nvSpPr>
        <p:spPr>
          <a:xfrm>
            <a:off x="617" y="1"/>
            <a:ext cx="14398978" cy="988405"/>
          </a:xfrm>
          <a:prstGeom prst="rect">
            <a:avLst/>
          </a:prstGeom>
          <a:solidFill>
            <a:srgbClr val="3F51B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9906" eaLnBrk="1" fontAlgn="auto" latinLnBrk="0" hangingPunct="1">
              <a:lnSpc>
                <a:spcPct val="100000"/>
              </a:lnSpc>
              <a:spcBef>
                <a:spcPts val="0"/>
              </a:spcBef>
              <a:spcAft>
                <a:spcPts val="0"/>
              </a:spcAft>
              <a:buClrTx/>
              <a:buSzTx/>
              <a:buFontTx/>
              <a:buNone/>
              <a:tabLst/>
              <a:defRPr/>
            </a:pPr>
            <a:endParaRPr kumimoji="0" lang="en-GB" sz="1596" b="0" i="0" u="none" strike="noStrike" kern="0" cap="none" spc="0" normalizeH="0" baseline="0" noProof="0">
              <a:ln>
                <a:noFill/>
              </a:ln>
              <a:solidFill>
                <a:sysClr val="windowText" lastClr="000000"/>
              </a:solidFill>
              <a:effectLst/>
              <a:uLnTx/>
              <a:uFillTx/>
            </a:endParaRPr>
          </a:p>
        </p:txBody>
      </p:sp>
      <p:sp>
        <p:nvSpPr>
          <p:cNvPr id="5" name="Title 1"/>
          <p:cNvSpPr>
            <a:spLocks noGrp="1"/>
          </p:cNvSpPr>
          <p:nvPr>
            <p:ph type="title"/>
          </p:nvPr>
        </p:nvSpPr>
        <p:spPr>
          <a:xfrm>
            <a:off x="423129" y="271511"/>
            <a:ext cx="12419118" cy="716898"/>
          </a:xfrm>
        </p:spPr>
        <p:txBody>
          <a:bodyPr>
            <a:noAutofit/>
          </a:bodyPr>
          <a:lstStyle/>
          <a:p>
            <a:r>
              <a:rPr lang="uk-UA" sz="4800" dirty="0">
                <a:solidFill>
                  <a:schemeClr val="bg1"/>
                </a:solidFill>
                <a:latin typeface="Arial" panose="020B0604020202020204" pitchFamily="34" charset="0"/>
                <a:ea typeface="Roboto" panose="02000000000000000000" pitchFamily="2" charset="0"/>
                <a:cs typeface="Arial" panose="020B0604020202020204" pitchFamily="34" charset="0"/>
              </a:rPr>
              <a:t>Провідники</a:t>
            </a:r>
          </a:p>
        </p:txBody>
      </p:sp>
      <p:grpSp>
        <p:nvGrpSpPr>
          <p:cNvPr id="17" name="Групувати 16"/>
          <p:cNvGrpSpPr/>
          <p:nvPr/>
        </p:nvGrpSpPr>
        <p:grpSpPr>
          <a:xfrm>
            <a:off x="124149" y="7366139"/>
            <a:ext cx="597960" cy="597960"/>
            <a:chOff x="250056" y="6952092"/>
            <a:chExt cx="863849" cy="863849"/>
          </a:xfrm>
        </p:grpSpPr>
        <p:sp>
          <p:nvSpPr>
            <p:cNvPr id="18" name="Овал 17"/>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19" name="Picture 14">
              <a:hlinkClick r:id="" action="ppaction://hlinkshowjump?jump=previous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grpSp>
        <p:nvGrpSpPr>
          <p:cNvPr id="20" name="Групувати 19"/>
          <p:cNvGrpSpPr/>
          <p:nvPr/>
        </p:nvGrpSpPr>
        <p:grpSpPr>
          <a:xfrm rot="10800000">
            <a:off x="13681182" y="7366139"/>
            <a:ext cx="597960" cy="597960"/>
            <a:chOff x="250056" y="6952092"/>
            <a:chExt cx="863849" cy="863849"/>
          </a:xfrm>
        </p:grpSpPr>
        <p:sp>
          <p:nvSpPr>
            <p:cNvPr id="22" name="Овал 21"/>
            <p:cNvSpPr/>
            <p:nvPr/>
          </p:nvSpPr>
          <p:spPr>
            <a:xfrm>
              <a:off x="250056" y="6952092"/>
              <a:ext cx="863849" cy="863849"/>
            </a:xfrm>
            <a:prstGeom prst="ellipse">
              <a:avLst/>
            </a:prstGeom>
            <a:solidFill>
              <a:srgbClr val="3F51B5"/>
            </a:solidFill>
            <a:ln>
              <a:solidFill>
                <a:srgbClr val="3F5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uk-UA" sz="1800" b="0" i="0" u="none" strike="noStrike" kern="0" cap="none" spc="0" normalizeH="0" baseline="0" noProof="0">
                <a:ln>
                  <a:noFill/>
                </a:ln>
                <a:solidFill>
                  <a:sysClr val="windowText" lastClr="000000"/>
                </a:solidFill>
                <a:effectLst/>
                <a:uLnTx/>
                <a:uFillTx/>
              </a:endParaRPr>
            </a:p>
          </p:txBody>
        </p:sp>
        <p:pic>
          <p:nvPicPr>
            <p:cNvPr id="23" name="Picture 14">
              <a:hlinkClick r:id="" action="ppaction://hlinkshowjump?jump=nextslide"/>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314586" y="7027419"/>
              <a:ext cx="724562" cy="713194"/>
            </a:xfrm>
            <a:prstGeom prst="rect">
              <a:avLst/>
            </a:prstGeom>
          </p:spPr>
        </p:pic>
      </p:grpSp>
      <p:pic>
        <p:nvPicPr>
          <p:cNvPr id="2050" name="Picture 2" descr="Пов’язане зображенн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588" y="3289583"/>
            <a:ext cx="4714875" cy="3133725"/>
          </a:xfrm>
          <a:prstGeom prst="rect">
            <a:avLst/>
          </a:prstGeom>
          <a:noFill/>
          <a:extLst>
            <a:ext uri="{909E8E84-426E-40DD-AFC4-6F175D3DCCD1}">
              <a14:hiddenFill xmlns:a14="http://schemas.microsoft.com/office/drawing/2010/main">
                <a:solidFill>
                  <a:srgbClr val="FFFFFF"/>
                </a:solidFill>
              </a14:hiddenFill>
            </a:ext>
          </a:extLst>
        </p:spPr>
      </p:pic>
      <p:sp>
        <p:nvSpPr>
          <p:cNvPr id="13" name="Button Color - Down"/>
          <p:cNvSpPr/>
          <p:nvPr/>
        </p:nvSpPr>
        <p:spPr>
          <a:xfrm>
            <a:off x="1372210" y="6754382"/>
            <a:ext cx="2809632" cy="611757"/>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Метали</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052" name="Picture 4" descr="Результат пошуку зображень за запитом &quot;розчин солі&quot;"/>
          <p:cNvPicPr>
            <a:picLocks noChangeAspect="1" noChangeArrowheads="1"/>
          </p:cNvPicPr>
          <p:nvPr/>
        </p:nvPicPr>
        <p:blipFill rotWithShape="1">
          <a:blip r:embed="rId4">
            <a:extLst>
              <a:ext uri="{28A0092B-C50C-407E-A947-70E740481C1C}">
                <a14:useLocalDpi xmlns:a14="http://schemas.microsoft.com/office/drawing/2010/main" val="0"/>
              </a:ext>
            </a:extLst>
          </a:blip>
          <a:srcRect l="10803"/>
          <a:stretch/>
        </p:blipFill>
        <p:spPr bwMode="auto">
          <a:xfrm>
            <a:off x="5538321" y="3289583"/>
            <a:ext cx="4126239" cy="3133725"/>
          </a:xfrm>
          <a:prstGeom prst="rect">
            <a:avLst/>
          </a:prstGeom>
          <a:noFill/>
          <a:extLst>
            <a:ext uri="{909E8E84-426E-40DD-AFC4-6F175D3DCCD1}">
              <a14:hiddenFill xmlns:a14="http://schemas.microsoft.com/office/drawing/2010/main">
                <a:solidFill>
                  <a:srgbClr val="FFFFFF"/>
                </a:solidFill>
              </a14:hiddenFill>
            </a:ext>
          </a:extLst>
        </p:spPr>
      </p:pic>
      <p:sp>
        <p:nvSpPr>
          <p:cNvPr id="15" name="Button Color - Down"/>
          <p:cNvSpPr/>
          <p:nvPr/>
        </p:nvSpPr>
        <p:spPr>
          <a:xfrm>
            <a:off x="6109931" y="6608189"/>
            <a:ext cx="2983018" cy="1345043"/>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Розчини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солей </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2056" name="Picture 8" descr="применение раствора"/>
          <p:cNvPicPr>
            <a:picLocks noChangeAspect="1" noChangeArrowheads="1"/>
          </p:cNvPicPr>
          <p:nvPr/>
        </p:nvPicPr>
        <p:blipFill rotWithShape="1">
          <a:blip r:embed="rId5">
            <a:extLst>
              <a:ext uri="{28A0092B-C50C-407E-A947-70E740481C1C}">
                <a14:useLocalDpi xmlns:a14="http://schemas.microsoft.com/office/drawing/2010/main" val="0"/>
              </a:ext>
            </a:extLst>
          </a:blip>
          <a:srcRect l="7898" r="9573"/>
          <a:stretch/>
        </p:blipFill>
        <p:spPr bwMode="auto">
          <a:xfrm>
            <a:off x="10068419" y="3283669"/>
            <a:ext cx="3911742" cy="3145551"/>
          </a:xfrm>
          <a:prstGeom prst="rect">
            <a:avLst/>
          </a:prstGeom>
          <a:noFill/>
          <a:extLst>
            <a:ext uri="{909E8E84-426E-40DD-AFC4-6F175D3DCCD1}">
              <a14:hiddenFill xmlns:a14="http://schemas.microsoft.com/office/drawing/2010/main">
                <a:solidFill>
                  <a:srgbClr val="FFFFFF"/>
                </a:solidFill>
              </a14:hiddenFill>
            </a:ext>
          </a:extLst>
        </p:spPr>
      </p:pic>
      <p:sp>
        <p:nvSpPr>
          <p:cNvPr id="21" name="Button Color - Down"/>
          <p:cNvSpPr/>
          <p:nvPr/>
        </p:nvSpPr>
        <p:spPr>
          <a:xfrm>
            <a:off x="10502647" y="6619056"/>
            <a:ext cx="2983018" cy="1345043"/>
          </a:xfrm>
          <a:prstGeom prst="rect">
            <a:avLst/>
          </a:prstGeom>
          <a:solidFill>
            <a:srgbClr val="009688"/>
          </a:solidFill>
          <a:ln w="38100">
            <a:solidFill>
              <a:srgbClr val="0096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79649">
              <a:defRPr/>
            </a:pPr>
            <a:r>
              <a:rPr lang="ru-RU" sz="4400" b="1" kern="0" dirty="0" err="1">
                <a:solidFill>
                  <a:schemeClr val="bg1"/>
                </a:solidFill>
                <a:latin typeface="Verdana" panose="020B0604030504040204" pitchFamily="34" charset="0"/>
                <a:ea typeface="Verdana" panose="020B0604030504040204" pitchFamily="34" charset="0"/>
                <a:cs typeface="Verdana" panose="020B0604030504040204" pitchFamily="34" charset="0"/>
              </a:rPr>
              <a:t>Розчини</a:t>
            </a:r>
            <a:r>
              <a:rPr lang="ru-RU" sz="4400" b="1" kern="0" dirty="0">
                <a:solidFill>
                  <a:schemeClr val="bg1"/>
                </a:solidFill>
                <a:latin typeface="Verdana" panose="020B0604030504040204" pitchFamily="34" charset="0"/>
                <a:ea typeface="Verdana" panose="020B0604030504040204" pitchFamily="34" charset="0"/>
                <a:cs typeface="Verdana" panose="020B0604030504040204" pitchFamily="34" charset="0"/>
              </a:rPr>
              <a:t> кислот </a:t>
            </a:r>
            <a:endParaRPr lang="uk-UA" sz="4400" b="1" kern="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2575554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fill="hold"/>
                                        <p:tgtEl>
                                          <p:spTgt spid="2050"/>
                                        </p:tgtEl>
                                        <p:attrNameLst>
                                          <p:attrName>ppt_x</p:attrName>
                                        </p:attrNameLst>
                                      </p:cBhvr>
                                      <p:tavLst>
                                        <p:tav tm="0">
                                          <p:val>
                                            <p:strVal val="#ppt_x"/>
                                          </p:val>
                                        </p:tav>
                                        <p:tav tm="100000">
                                          <p:val>
                                            <p:strVal val="#ppt_x"/>
                                          </p:val>
                                        </p:tav>
                                      </p:tavLst>
                                    </p:anim>
                                    <p:anim calcmode="lin" valueType="num">
                                      <p:cBhvr additive="base">
                                        <p:cTn id="17" dur="500" fill="hold"/>
                                        <p:tgtEl>
                                          <p:spTgt spid="205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ppt_x"/>
                                          </p:val>
                                        </p:tav>
                                        <p:tav tm="100000">
                                          <p:val>
                                            <p:strVal val="#ppt_x"/>
                                          </p:val>
                                        </p:tav>
                                      </p:tavLst>
                                    </p:anim>
                                    <p:anim calcmode="lin" valueType="num">
                                      <p:cBhvr additive="base">
                                        <p:cTn id="26" dur="500" fill="hold"/>
                                        <p:tgtEl>
                                          <p:spTgt spid="2052"/>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2056"/>
                                        </p:tgtEl>
                                        <p:attrNameLst>
                                          <p:attrName>style.visibility</p:attrName>
                                        </p:attrNameLst>
                                      </p:cBhvr>
                                      <p:to>
                                        <p:strVal val="visible"/>
                                      </p:to>
                                    </p:set>
                                    <p:anim calcmode="lin" valueType="num">
                                      <p:cBhvr additive="base">
                                        <p:cTn id="34" dur="500" fill="hold"/>
                                        <p:tgtEl>
                                          <p:spTgt spid="2056"/>
                                        </p:tgtEl>
                                        <p:attrNameLst>
                                          <p:attrName>ppt_x</p:attrName>
                                        </p:attrNameLst>
                                      </p:cBhvr>
                                      <p:tavLst>
                                        <p:tav tm="0">
                                          <p:val>
                                            <p:strVal val="#ppt_x"/>
                                          </p:val>
                                        </p:tav>
                                        <p:tav tm="100000">
                                          <p:val>
                                            <p:strVal val="#ppt_x"/>
                                          </p:val>
                                        </p:tav>
                                      </p:tavLst>
                                    </p:anim>
                                    <p:anim calcmode="lin" valueType="num">
                                      <p:cBhvr additive="base">
                                        <p:cTn id="35" dur="500" fill="hold"/>
                                        <p:tgtEl>
                                          <p:spTgt spid="2056"/>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13" grpId="0" animBg="1"/>
      <p:bldP spid="15" grpId="0" animBg="1"/>
      <p:bldP spid="21" grpId="0" animBg="1"/>
    </p:bld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F44336"/>
      </a:accent1>
      <a:accent2>
        <a:srgbClr val="FF4081"/>
      </a:accent2>
      <a:accent3>
        <a:srgbClr val="3F51B5"/>
      </a:accent3>
      <a:accent4>
        <a:srgbClr val="2196F3"/>
      </a:accent4>
      <a:accent5>
        <a:srgbClr val="4CAF50"/>
      </a:accent5>
      <a:accent6>
        <a:srgbClr val="FFC10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136943</TotalTime>
  <Words>545</Words>
  <Application>Microsoft Office PowerPoint</Application>
  <PresentationFormat>Довільний</PresentationFormat>
  <Paragraphs>121</Paragraphs>
  <Slides>39</Slides>
  <Notes>0</Notes>
  <HiddenSlides>0</HiddenSlides>
  <MMClips>1</MMClips>
  <ScaleCrop>false</ScaleCrop>
  <HeadingPairs>
    <vt:vector size="6" baseType="variant">
      <vt:variant>
        <vt:lpstr>Використані шрифти</vt:lpstr>
      </vt:variant>
      <vt:variant>
        <vt:i4>6</vt:i4>
      </vt:variant>
      <vt:variant>
        <vt:lpstr>Тема</vt:lpstr>
      </vt:variant>
      <vt:variant>
        <vt:i4>2</vt:i4>
      </vt:variant>
      <vt:variant>
        <vt:lpstr>Заголовки слайдів</vt:lpstr>
      </vt:variant>
      <vt:variant>
        <vt:i4>39</vt:i4>
      </vt:variant>
    </vt:vector>
  </HeadingPairs>
  <TitlesOfParts>
    <vt:vector size="47" baseType="lpstr">
      <vt:lpstr>Arial</vt:lpstr>
      <vt:lpstr>Calibri</vt:lpstr>
      <vt:lpstr>Calibri Light</vt:lpstr>
      <vt:lpstr>Cambria Math</vt:lpstr>
      <vt:lpstr>Roboto</vt:lpstr>
      <vt:lpstr>Verdana</vt:lpstr>
      <vt:lpstr>Office Theme</vt:lpstr>
      <vt:lpstr>1_Office Theme</vt:lpstr>
      <vt:lpstr>Електричний струм. Дії електричного струму</vt:lpstr>
      <vt:lpstr>Проблемні питання</vt:lpstr>
      <vt:lpstr>Проблемні питання</vt:lpstr>
      <vt:lpstr>Проблемні питання</vt:lpstr>
      <vt:lpstr>Електричний струм</vt:lpstr>
      <vt:lpstr>Електричний струм</vt:lpstr>
      <vt:lpstr>Електричний струм</vt:lpstr>
      <vt:lpstr>Провідники, діелектрики та напівпровідники</vt:lpstr>
      <vt:lpstr>Провідники</vt:lpstr>
      <vt:lpstr>Провідники</vt:lpstr>
      <vt:lpstr>Провідники</vt:lpstr>
      <vt:lpstr>Діелектрики</vt:lpstr>
      <vt:lpstr>Діелектрики</vt:lpstr>
      <vt:lpstr>Діелектрики</vt:lpstr>
      <vt:lpstr>Провідники та діелектрики</vt:lpstr>
      <vt:lpstr>Напівпровідники</vt:lpstr>
      <vt:lpstr>Напівпровідники</vt:lpstr>
      <vt:lpstr>Напівпровідники</vt:lpstr>
      <vt:lpstr>Питання класу</vt:lpstr>
      <vt:lpstr>Питання класу</vt:lpstr>
      <vt:lpstr>Питання класу</vt:lpstr>
      <vt:lpstr>Питання класу</vt:lpstr>
      <vt:lpstr>Питання класу</vt:lpstr>
      <vt:lpstr>Питання класу</vt:lpstr>
      <vt:lpstr>Питання класу</vt:lpstr>
      <vt:lpstr>Дії електричного струму</vt:lpstr>
      <vt:lpstr>Дії електричного струму</vt:lpstr>
      <vt:lpstr>Дії електричного струму</vt:lpstr>
      <vt:lpstr>Дії електричного струму</vt:lpstr>
      <vt:lpstr>Дії електричного струму</vt:lpstr>
      <vt:lpstr>Дії електричного струму</vt:lpstr>
      <vt:lpstr>Дії електричного струму</vt:lpstr>
      <vt:lpstr>Дії електричного струму</vt:lpstr>
      <vt:lpstr>Дії електричного струму</vt:lpstr>
      <vt:lpstr>Бесіда за питаннями</vt:lpstr>
      <vt:lpstr>Бесіда за питаннями</vt:lpstr>
      <vt:lpstr>Бесіда за питаннями</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Мартин Коноплянка</dc:creator>
  <cp:lastModifiedBy>Nazar Shchur</cp:lastModifiedBy>
  <cp:revision>583</cp:revision>
  <dcterms:created xsi:type="dcterms:W3CDTF">2015-01-15T13:10:55Z</dcterms:created>
  <dcterms:modified xsi:type="dcterms:W3CDTF">2017-12-13T13:55:16Z</dcterms:modified>
</cp:coreProperties>
</file>